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2"/>
  </p:notesMasterIdLst>
  <p:sldIdLst>
    <p:sldId id="285" r:id="rId5"/>
    <p:sldId id="289" r:id="rId6"/>
    <p:sldId id="287" r:id="rId7"/>
    <p:sldId id="294" r:id="rId8"/>
    <p:sldId id="295" r:id="rId9"/>
    <p:sldId id="296" r:id="rId10"/>
    <p:sldId id="293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3605" autoAdjust="0"/>
  </p:normalViewPr>
  <p:slideViewPr>
    <p:cSldViewPr snapToGrid="0" snapToObjects="1">
      <p:cViewPr varScale="1">
        <p:scale>
          <a:sx n="137" d="100"/>
          <a:sy n="137" d="100"/>
        </p:scale>
        <p:origin x="468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EA06E-E84E-461C-9A94-6378CA4FCC47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4339B-BAC1-4C9C-B985-1D60417ACE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414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9611B5-E662-608D-CBD4-9D617F735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BC2F7F6-8A22-AC11-AC01-3AA68AA9A6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48" y="112012"/>
            <a:ext cx="2251085" cy="7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86162F-2B3F-B69E-F48A-9E6A23FEC5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689378" y="317687"/>
            <a:ext cx="2304854" cy="30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C39D67E-ACE6-FB4C-1475-92AA4D0576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41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311F6E-A1F3-BE05-A8D2-09193794F2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" y="0"/>
            <a:ext cx="9143990" cy="515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0C7379-1A44-593F-0E62-D0A9592487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" y="215"/>
            <a:ext cx="9143993" cy="5572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D51EEF-ED3B-4678-0D43-3A0F645265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611950"/>
            <a:ext cx="9144000" cy="53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MEX_007 PPT Template_F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89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MEX_007 PPT Template_F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F56F5E-347C-071C-880D-B4326E0510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31959" y="186100"/>
            <a:ext cx="1994064" cy="2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EX_007 PPT Template_FA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EX_007 PPT Template_FA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C763DB-6F0F-05CC-A29A-07C128B052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94252" y="205979"/>
            <a:ext cx="2044947" cy="27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78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D5C148-5E36-F024-C7EB-BB2F6DF696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868" b="47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57883FC2-ED6C-46D4-BF3C-88A407B02C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83686" y="1947536"/>
            <a:ext cx="3376628" cy="108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376FB9-B58B-8CD5-1C5A-5E1ABE7526A4}"/>
              </a:ext>
            </a:extLst>
          </p:cNvPr>
          <p:cNvSpPr txBox="1"/>
          <p:nvPr userDrawn="1"/>
        </p:nvSpPr>
        <p:spPr>
          <a:xfrm>
            <a:off x="3779342" y="2937481"/>
            <a:ext cx="1829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>
                <a:solidFill>
                  <a:srgbClr val="FF9900"/>
                </a:solidFill>
                <a:latin typeface="Torque Book" panose="020B0503030202050203" pitchFamily="34" charset="0"/>
              </a:rPr>
              <a:t>minexcrc.com.au</a:t>
            </a:r>
          </a:p>
        </p:txBody>
      </p:sp>
    </p:spTree>
    <p:extLst>
      <p:ext uri="{BB962C8B-B14F-4D97-AF65-F5344CB8AC3E}">
        <p14:creationId xmlns:p14="http://schemas.microsoft.com/office/powerpoint/2010/main" val="2663383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EX_007 PPT Template_FA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1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8" r:id="rId2"/>
    <p:sldLayoutId id="2147493458" r:id="rId3"/>
    <p:sldLayoutId id="2147493459" r:id="rId4"/>
    <p:sldLayoutId id="2147493469" r:id="rId5"/>
    <p:sldLayoutId id="2147493471" r:id="rId6"/>
    <p:sldLayoutId id="2147493466" r:id="rId7"/>
    <p:sldLayoutId id="2147493472" r:id="rId8"/>
    <p:sldLayoutId id="2147493467" r:id="rId9"/>
    <p:sldLayoutId id="2147493470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C4A4DA7-3574-463D-BE3E-A3252ABE561D}"/>
              </a:ext>
            </a:extLst>
          </p:cNvPr>
          <p:cNvSpPr txBox="1"/>
          <p:nvPr/>
        </p:nvSpPr>
        <p:spPr>
          <a:xfrm>
            <a:off x="149768" y="1945371"/>
            <a:ext cx="868943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chemeClr val="bg1"/>
                </a:solidFill>
              </a:rPr>
              <a:t>Name </a:t>
            </a:r>
          </a:p>
          <a:p>
            <a:r>
              <a:rPr lang="en-AU" sz="4000" b="1" dirty="0">
                <a:solidFill>
                  <a:schemeClr val="bg1"/>
                </a:solidFill>
              </a:rPr>
              <a:t>Position</a:t>
            </a:r>
          </a:p>
          <a:p>
            <a:r>
              <a:rPr lang="en-AU" sz="4000" b="1" dirty="0">
                <a:solidFill>
                  <a:schemeClr val="bg1"/>
                </a:solidFill>
              </a:rPr>
              <a:t>MinEx CRC</a:t>
            </a:r>
          </a:p>
          <a:p>
            <a:r>
              <a:rPr lang="en-AU" sz="1000" b="1" dirty="0">
                <a:solidFill>
                  <a:schemeClr val="bg1"/>
                </a:solidFill>
              </a:rPr>
              <a:t>Calibri, 40, bold</a:t>
            </a:r>
          </a:p>
        </p:txBody>
      </p:sp>
    </p:spTree>
    <p:extLst>
      <p:ext uri="{BB962C8B-B14F-4D97-AF65-F5344CB8AC3E}">
        <p14:creationId xmlns:p14="http://schemas.microsoft.com/office/powerpoint/2010/main" val="91158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78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5219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E4096-677A-719D-1040-51287974F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0337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3CEA3-2447-5A26-756F-879274285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97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7757E-A11E-450B-551C-698CF0BDA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908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374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17365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53356AC43B664FBC7CEB18286810E9" ma:contentTypeVersion="16" ma:contentTypeDescription="Create a new document." ma:contentTypeScope="" ma:versionID="006647aadec6382472a43b9038e962d0">
  <xsd:schema xmlns:xsd="http://www.w3.org/2001/XMLSchema" xmlns:xs="http://www.w3.org/2001/XMLSchema" xmlns:p="http://schemas.microsoft.com/office/2006/metadata/properties" xmlns:ns2="e7bdfe15-62a3-4915-a304-32bb69551884" xmlns:ns3="1fa985ed-d465-4f3a-8c62-e702660b7e9d" targetNamespace="http://schemas.microsoft.com/office/2006/metadata/properties" ma:root="true" ma:fieldsID="2ae50f22fa7da9a775e0f0b229265284" ns2:_="" ns3:_="">
    <xsd:import namespace="e7bdfe15-62a3-4915-a304-32bb69551884"/>
    <xsd:import namespace="1fa985ed-d465-4f3a-8c62-e702660b7e9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dfe15-62a3-4915-a304-32bb695518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75a65f2-96bb-4314-9a7e-4788c7afe56b}" ma:internalName="TaxCatchAll" ma:showField="CatchAllData" ma:web="e7bdfe15-62a3-4915-a304-32bb695518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a985ed-d465-4f3a-8c62-e702660b7e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8e2b866-a085-4bdc-a169-641ea2c256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7bdfe15-62a3-4915-a304-32bb69551884" xsi:nil="true"/>
    <lcf76f155ced4ddcb4097134ff3c332f xmlns="1fa985ed-d465-4f3a-8c62-e702660b7e9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F5B793-9D7F-4146-8E77-C20DEEA832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dfe15-62a3-4915-a304-32bb69551884"/>
    <ds:schemaRef ds:uri="1fa985ed-d465-4f3a-8c62-e702660b7e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e7bdfe15-62a3-4915-a304-32bb69551884"/>
    <ds:schemaRef ds:uri="http://schemas.microsoft.com/office/infopath/2007/PartnerControls"/>
    <ds:schemaRef ds:uri="http://schemas.openxmlformats.org/package/2006/metadata/core-properties"/>
    <ds:schemaRef ds:uri="1fa985ed-d465-4f3a-8c62-e702660b7e9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10714</TotalTime>
  <Words>9</Words>
  <Application>Microsoft Office PowerPoint</Application>
  <PresentationFormat>On-screen Show (16:9)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Torque Book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  Calibri (Headings), 44pt, Bold</dc:title>
  <dc:creator>Anna Porter</dc:creator>
  <cp:lastModifiedBy>Monique Beins</cp:lastModifiedBy>
  <cp:revision>49</cp:revision>
  <dcterms:created xsi:type="dcterms:W3CDTF">2019-05-27T04:49:31Z</dcterms:created>
  <dcterms:modified xsi:type="dcterms:W3CDTF">2026-09-10T07:16:12Z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0x010100D853356AC43B664FBC7CEB18286810E9</vt:lpwstr>
  </property>
  <property fmtid="{D5CDD505-2E9C-101B-9397-08002B2CF9AE}" pid="3" name="Order">
    <vt:r8>248000</vt:r8>
  </property>
  <property fmtid="{D5CDD505-2E9C-101B-9397-08002B2CF9AE}" pid="4" name="MediaServiceImageTags">
    <vt:lpwstr/>
  </property>
</Properties>
</file>