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89" r:id="rId6"/>
    <p:sldId id="287" r:id="rId7"/>
    <p:sldId id="290" r:id="rId8"/>
    <p:sldId id="294" r:id="rId9"/>
    <p:sldId id="295" r:id="rId10"/>
    <p:sldId id="29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37" d="100"/>
          <a:sy n="137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611B5-E662-608D-CBD4-9D617F73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C2F7F6-8A22-AC11-AC01-3AA68AA9A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6162F-2B3F-B69E-F48A-9E6A23FEC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2"/>
            <a:ext cx="9143999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9D67E-ACE6-FB4C-1475-92AA4D057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311F6E-A1F3-BE05-A8D2-09193794F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" y="0"/>
            <a:ext cx="9143991" cy="51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C7379-1A44-593F-0E62-D0A959248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5396" y="-6270"/>
            <a:ext cx="9189396" cy="559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51EEF-ED3B-4678-0D43-3A0F64526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56F5E-347C-071C-880D-B4326E051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763DB-6F0F-05CC-A29A-07C128B05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252" y="205979"/>
            <a:ext cx="2044947" cy="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5C148-5E36-F024-C7EB-BB2F6DF69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76FB9-B58B-8CD5-1C5A-5E1ABE7526A4}"/>
              </a:ext>
            </a:extLst>
          </p:cNvPr>
          <p:cNvSpPr txBox="1"/>
          <p:nvPr userDrawn="1"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58" r:id="rId3"/>
    <p:sldLayoutId id="2147493459" r:id="rId4"/>
    <p:sldLayoutId id="2147493469" r:id="rId5"/>
    <p:sldLayoutId id="2147493471" r:id="rId6"/>
    <p:sldLayoutId id="2147493466" r:id="rId7"/>
    <p:sldLayoutId id="2147493472" r:id="rId8"/>
    <p:sldLayoutId id="2147493467" r:id="rId9"/>
    <p:sldLayoutId id="21474934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3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4096-677A-719D-1040-51287974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8DA6-5D43-19C4-ABFC-120A8176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10720</TotalTime>
  <Words>9</Words>
  <Application>Microsoft Office PowerPoint</Application>
  <PresentationFormat>On-screen Show (16:9)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49</cp:revision>
  <dcterms:created xsi:type="dcterms:W3CDTF">2019-05-27T04:49:31Z</dcterms:created>
  <dcterms:modified xsi:type="dcterms:W3CDTF">2026-07-02T23:27:27Z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