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85" r:id="rId5"/>
    <p:sldId id="289" r:id="rId6"/>
    <p:sldId id="287" r:id="rId7"/>
    <p:sldId id="294" r:id="rId8"/>
    <p:sldId id="295" r:id="rId9"/>
    <p:sldId id="296" r:id="rId10"/>
    <p:sldId id="29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3605" autoAdjust="0"/>
  </p:normalViewPr>
  <p:slideViewPr>
    <p:cSldViewPr snapToGrid="0" snapToObjects="1">
      <p:cViewPr varScale="1">
        <p:scale>
          <a:sx n="137" d="100"/>
          <a:sy n="137" d="100"/>
        </p:scale>
        <p:origin x="46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30/06/2026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611B5-E662-608D-CBD4-9D617F735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BC2F7F6-8A22-AC11-AC01-3AA68AA9A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6162F-2B3F-B69E-F48A-9E6A23FEC5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9D67E-ACE6-FB4C-1475-92AA4D057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311F6E-A1F3-BE05-A8D2-09193794F2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" y="0"/>
            <a:ext cx="9143991" cy="51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0C7379-1A44-593F-0E62-D0A959248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" y="215"/>
            <a:ext cx="9143993" cy="557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D51EEF-ED3B-4678-0D43-3A0F64526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611950"/>
            <a:ext cx="9144000" cy="53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F56F5E-347C-071C-880D-B4326E0510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3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763DB-6F0F-05CC-A29A-07C128B05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94252" y="205979"/>
            <a:ext cx="2044947" cy="2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8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5C148-5E36-F024-C7EB-BB2F6DF69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7883FC2-ED6C-46D4-BF3C-88A407B02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76FB9-B58B-8CD5-1C5A-5E1ABE7526A4}"/>
              </a:ext>
            </a:extLst>
          </p:cNvPr>
          <p:cNvSpPr txBox="1"/>
          <p:nvPr userDrawn="1"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8" r:id="rId2"/>
    <p:sldLayoutId id="2147493458" r:id="rId3"/>
    <p:sldLayoutId id="2147493459" r:id="rId4"/>
    <p:sldLayoutId id="2147493469" r:id="rId5"/>
    <p:sldLayoutId id="2147493471" r:id="rId6"/>
    <p:sldLayoutId id="2147493466" r:id="rId7"/>
    <p:sldLayoutId id="2147493472" r:id="rId8"/>
    <p:sldLayoutId id="2147493467" r:id="rId9"/>
    <p:sldLayoutId id="21474934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4096-677A-719D-1040-51287974F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33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3CEA3-2447-5A26-756F-879274285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7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7757E-A11E-450B-551C-698CF0BD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90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37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e7bdfe15-62a3-4915-a304-32bb69551884"/>
    <ds:schemaRef ds:uri="http://schemas.microsoft.com/office/infopath/2007/PartnerControls"/>
    <ds:schemaRef ds:uri="http://schemas.openxmlformats.org/package/2006/metadata/core-properties"/>
    <ds:schemaRef ds:uri="1fa985ed-d465-4f3a-8c62-e702660b7e9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F5B793-9D7F-4146-8E77-C20DEEA83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10714</TotalTime>
  <Words>9</Words>
  <Application>Microsoft Office PowerPoint</Application>
  <PresentationFormat>On-screen Show (16:9)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48</cp:revision>
  <dcterms:created xsi:type="dcterms:W3CDTF">2019-05-27T04:49:31Z</dcterms:created>
  <dcterms:modified xsi:type="dcterms:W3CDTF">2026-06-30T02:58:46Z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