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6" r:id="rId5"/>
    <p:sldId id="257" r:id="rId6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973FA6-D361-45CF-9731-0FEA6576D486}" v="1" dt="2020-11-06T08:43:07.8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18" d="100"/>
          <a:sy n="18" d="100"/>
        </p:scale>
        <p:origin x="313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76E3-B7FB-4C46-BC2F-C5FA37FB41C1}" type="datetimeFigureOut">
              <a:rPr lang="en-AU" smtClean="0"/>
              <a:t>30/06/2026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5031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76E3-B7FB-4C46-BC2F-C5FA37FB41C1}" type="datetimeFigureOut">
              <a:rPr lang="en-AU" smtClean="0"/>
              <a:t>30/06/2026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140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76E3-B7FB-4C46-BC2F-C5FA37FB41C1}" type="datetimeFigureOut">
              <a:rPr lang="en-AU" smtClean="0"/>
              <a:t>30/06/2026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9964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76E3-B7FB-4C46-BC2F-C5FA37FB41C1}" type="datetimeFigureOut">
              <a:rPr lang="en-AU" smtClean="0"/>
              <a:t>30/06/2026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9513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76E3-B7FB-4C46-BC2F-C5FA37FB41C1}" type="datetimeFigureOut">
              <a:rPr lang="en-AU" smtClean="0"/>
              <a:t>30/06/2026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70247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76E3-B7FB-4C46-BC2F-C5FA37FB41C1}" type="datetimeFigureOut">
              <a:rPr lang="en-AU" smtClean="0"/>
              <a:t>30/06/2026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18136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76E3-B7FB-4C46-BC2F-C5FA37FB41C1}" type="datetimeFigureOut">
              <a:rPr lang="en-AU" smtClean="0"/>
              <a:t>30/06/2026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3165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76E3-B7FB-4C46-BC2F-C5FA37FB41C1}" type="datetimeFigureOut">
              <a:rPr lang="en-AU" smtClean="0"/>
              <a:t>30/06/2026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4466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76E3-B7FB-4C46-BC2F-C5FA37FB41C1}" type="datetimeFigureOut">
              <a:rPr lang="en-AU" smtClean="0"/>
              <a:t>30/06/2026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2172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76E3-B7FB-4C46-BC2F-C5FA37FB41C1}" type="datetimeFigureOut">
              <a:rPr lang="en-AU" smtClean="0"/>
              <a:t>30/06/2026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5885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676E3-B7FB-4C46-BC2F-C5FA37FB41C1}" type="datetimeFigureOut">
              <a:rPr lang="en-AU" smtClean="0"/>
              <a:t>30/06/2026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53384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676E3-B7FB-4C46-BC2F-C5FA37FB41C1}" type="datetimeFigureOut">
              <a:rPr lang="en-AU" smtClean="0"/>
              <a:t>30/06/2026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0E634-519E-43E1-AC17-F2D4036C6E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94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66479701-403E-4DA8-823F-AAB345613EA3}"/>
              </a:ext>
            </a:extLst>
          </p:cNvPr>
          <p:cNvSpPr txBox="1"/>
          <p:nvPr/>
        </p:nvSpPr>
        <p:spPr>
          <a:xfrm>
            <a:off x="32228061" y="6001942"/>
            <a:ext cx="1650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E827F078-68C0-4F35-8323-F25AA05EAF9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76" b="19499"/>
          <a:stretch/>
        </p:blipFill>
        <p:spPr>
          <a:xfrm>
            <a:off x="0" y="243803"/>
            <a:ext cx="10630679" cy="2160000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D82206FA-0525-4E38-91F0-6245F8B11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05" y="3484902"/>
            <a:ext cx="29310203" cy="2160000"/>
          </a:xfrm>
        </p:spPr>
        <p:txBody>
          <a:bodyPr/>
          <a:lstStyle/>
          <a:p>
            <a:pPr algn="ctr"/>
            <a:endParaRPr lang="en-AU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B7550AF-7F21-48EE-BB10-037D6512E3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326826" y="5922913"/>
            <a:ext cx="14465882" cy="26409973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8AC988-94B5-443B-A4E4-6C045AF0620A}"/>
              </a:ext>
            </a:extLst>
          </p:cNvPr>
          <p:cNvSpPr txBox="1"/>
          <p:nvPr/>
        </p:nvSpPr>
        <p:spPr>
          <a:xfrm>
            <a:off x="-1" y="32466180"/>
            <a:ext cx="30275214" cy="1169551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7000" dirty="0">
                <a:solidFill>
                  <a:schemeClr val="bg1"/>
                </a:solidFill>
                <a:latin typeface="Torque Bold" panose="020B0803030202050203" pitchFamily="34" charset="0"/>
              </a:rPr>
              <a:t>SPONSORS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D4635C-2DF2-4BAD-A5D5-EE369692D3CF}"/>
              </a:ext>
            </a:extLst>
          </p:cNvPr>
          <p:cNvSpPr txBox="1"/>
          <p:nvPr/>
        </p:nvSpPr>
        <p:spPr>
          <a:xfrm>
            <a:off x="-1" y="41634212"/>
            <a:ext cx="30275213" cy="1169551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7000" dirty="0">
                <a:solidFill>
                  <a:schemeClr val="bg1"/>
                </a:solidFill>
                <a:latin typeface="Torque Bold" panose="020B0803030202050203" pitchFamily="34" charset="0"/>
              </a:rPr>
              <a:t>www.minexcrc.com.au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765835" y="609696"/>
            <a:ext cx="10446709" cy="1794107"/>
          </a:xfr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437116E-D1B7-40C9-87B2-A9E5207B51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82781" y="33857070"/>
            <a:ext cx="13510879" cy="755580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3D29FFB-D7D5-4207-A5CC-FA97DF255B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326832" y="33860497"/>
            <a:ext cx="13885706" cy="7771424"/>
          </a:xfrm>
          <a:prstGeom prst="rect">
            <a:avLst/>
          </a:prstGeom>
        </p:spPr>
      </p:pic>
      <p:sp>
        <p:nvSpPr>
          <p:cNvPr id="19" name="Rectangle 9">
            <a:extLst>
              <a:ext uri="{FF2B5EF4-FFF2-40B4-BE49-F238E27FC236}">
                <a16:creationId xmlns:a16="http://schemas.microsoft.com/office/drawing/2014/main" id="{511D5919-D72E-4528-8C7A-3A9C8A592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30275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54813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5330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53356AC43B664FBC7CEB18286810E9" ma:contentTypeVersion="16" ma:contentTypeDescription="Create a new document." ma:contentTypeScope="" ma:versionID="006647aadec6382472a43b9038e962d0">
  <xsd:schema xmlns:xsd="http://www.w3.org/2001/XMLSchema" xmlns:xs="http://www.w3.org/2001/XMLSchema" xmlns:p="http://schemas.microsoft.com/office/2006/metadata/properties" xmlns:ns2="e7bdfe15-62a3-4915-a304-32bb69551884" xmlns:ns3="1fa985ed-d465-4f3a-8c62-e702660b7e9d" targetNamespace="http://schemas.microsoft.com/office/2006/metadata/properties" ma:root="true" ma:fieldsID="2ae50f22fa7da9a775e0f0b229265284" ns2:_="" ns3:_="">
    <xsd:import namespace="e7bdfe15-62a3-4915-a304-32bb69551884"/>
    <xsd:import namespace="1fa985ed-d465-4f3a-8c62-e702660b7e9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bdfe15-62a3-4915-a304-32bb695518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75a65f2-96bb-4314-9a7e-4788c7afe56b}" ma:internalName="TaxCatchAll" ma:showField="CatchAllData" ma:web="e7bdfe15-62a3-4915-a304-32bb6955188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a985ed-d465-4f3a-8c62-e702660b7e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8e2b866-a085-4bdc-a169-641ea2c2568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7bdfe15-62a3-4915-a304-32bb69551884" xsi:nil="true"/>
    <lcf76f155ced4ddcb4097134ff3c332f xmlns="1fa985ed-d465-4f3a-8c62-e702660b7e9d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9BCC8B-2494-42C6-A619-CA12F0AC5E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bdfe15-62a3-4915-a304-32bb69551884"/>
    <ds:schemaRef ds:uri="1fa985ed-d465-4f3a-8c62-e702660b7e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246C8A1-D4AA-4BBD-8F4C-B87C077A4AD2}">
  <ds:schemaRefs>
    <ds:schemaRef ds:uri="http://schemas.openxmlformats.org/package/2006/metadata/core-properties"/>
    <ds:schemaRef ds:uri="e7bdfe15-62a3-4915-a304-32bb69551884"/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1fa985ed-d465-4f3a-8c62-e702660b7e9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B7CD5CD-EEF1-4446-A60B-649D105097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580</TotalTime>
  <Words>8</Words>
  <Application>Microsoft Office PowerPoint</Application>
  <PresentationFormat>Custom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Torque Bold</vt:lpstr>
      <vt:lpstr>Office Theme</vt:lpstr>
      <vt:lpstr>PowerPoint Presentation</vt:lpstr>
      <vt:lpstr>PowerPoint Presentation</vt:lpstr>
    </vt:vector>
  </TitlesOfParts>
  <Company>Department of Mines and Petroleum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COLDICUTT, Shaun</dc:creator>
  <cp:lastModifiedBy>Monique Beins</cp:lastModifiedBy>
  <cp:revision>53</cp:revision>
  <dcterms:created xsi:type="dcterms:W3CDTF">2018-07-17T04:59:49Z</dcterms:created>
  <dcterms:modified xsi:type="dcterms:W3CDTF">2026-06-30T03:05:04Z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0x010100D853356AC43B664FBC7CEB18286810E9</vt:lpwstr>
  </property>
  <property fmtid="{D5CDD505-2E9C-101B-9397-08002B2CF9AE}" pid="3" name="Order">
    <vt:r8>308200</vt:r8>
  </property>
</Properties>
</file>