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89" r:id="rId6"/>
    <p:sldId id="287" r:id="rId7"/>
    <p:sldId id="292" r:id="rId8"/>
    <p:sldId id="294" r:id="rId9"/>
    <p:sldId id="295" r:id="rId10"/>
    <p:sldId id="293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02" y="3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20/01/2026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466C-B8CE-B920-C108-A9A860F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6987" y="-37147"/>
            <a:ext cx="9190986" cy="51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B6716-5125-1F56-B942-4282251A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9143993" cy="5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8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2C0AA-AFA2-4434-8D69-DC95F6B4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5CC651-EB33-4ACF-9373-BD6AABE9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D2355-7AE4-48B9-8539-9DE45375E7E6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E57AEB-C795-4933-BF00-61D1240BF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fa985ed-d465-4f3a-8c62-e702660b7e9d"/>
    <ds:schemaRef ds:uri="e7bdfe15-62a3-4915-a304-32bb6955188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10377</TotalTime>
  <Words>14</Words>
  <Application>Microsoft Office PowerPoint</Application>
  <PresentationFormat>On-screen Show (16:9)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39</cp:revision>
  <dcterms:created xsi:type="dcterms:W3CDTF">2019-05-27T04:49:31Z</dcterms:created>
  <dcterms:modified xsi:type="dcterms:W3CDTF">2026-01-19T22:14:33Z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