
<file path=[Content_Types].xml><?xml version="1.0" encoding="utf-8"?>
<Types xmlns="http://schemas.openxmlformats.org/package/2006/content-types"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93455" r:id="rId4"/>
  </p:sldMasterIdLst>
  <p:notesMasterIdLst>
    <p:notesMasterId r:id="rId12"/>
  </p:notesMasterIdLst>
  <p:sldIdLst>
    <p:sldId id="285" r:id="rId5"/>
    <p:sldId id="295" r:id="rId6"/>
    <p:sldId id="287" r:id="rId7"/>
    <p:sldId id="292" r:id="rId8"/>
    <p:sldId id="293" r:id="rId9"/>
    <p:sldId id="294" r:id="rId10"/>
    <p:sldId id="291" r:id="rId11"/>
  </p:sldIdLst>
  <p:sldSz cx="9144000" cy="5143500" type="screen16x9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99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2589" autoAdjust="0"/>
    <p:restoredTop sz="94660"/>
  </p:normalViewPr>
  <p:slideViewPr>
    <p:cSldViewPr snapToGrid="0" snapToObjects="1">
      <p:cViewPr varScale="1">
        <p:scale>
          <a:sx n="138" d="100"/>
          <a:sy n="138" d="100"/>
        </p:scale>
        <p:origin x="438" y="120"/>
      </p:cViewPr>
      <p:guideLst>
        <p:guide orient="horz" pos="162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49" d="100"/>
        <a:sy n="149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presProps" Target="presProp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notesMaster" Target="notesMasters/notesMaster1.xml"/><Relationship Id="rId17" Type="http://schemas.microsoft.com/office/2016/11/relationships/changesInfo" Target="changesInfos/changesInfo1.xml"/><Relationship Id="rId2" Type="http://schemas.openxmlformats.org/officeDocument/2006/relationships/customXml" Target="../customXml/item2.xml"/><Relationship Id="rId16" Type="http://schemas.openxmlformats.org/officeDocument/2006/relationships/tableStyles" Target="tableStyle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theme" Target="theme/theme1.xml"/><Relationship Id="rId10" Type="http://schemas.openxmlformats.org/officeDocument/2006/relationships/slide" Target="slides/slide6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viewProps" Target="view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Anna Porter" userId="caba5659-7cb4-4b23-a231-f7cd919fdc6f" providerId="ADAL" clId="{6C963C32-AE7A-48A6-8D80-0016420C0A56}"/>
    <pc:docChg chg="custSel addSld delSld modSld">
      <pc:chgData name="Anna Porter" userId="caba5659-7cb4-4b23-a231-f7cd919fdc6f" providerId="ADAL" clId="{6C963C32-AE7A-48A6-8D80-0016420C0A56}" dt="2022-08-02T06:05:14.286" v="11" actId="1076"/>
      <pc:docMkLst>
        <pc:docMk/>
      </pc:docMkLst>
      <pc:sldChg chg="addSp delSp modSp mod">
        <pc:chgData name="Anna Porter" userId="caba5659-7cb4-4b23-a231-f7cd919fdc6f" providerId="ADAL" clId="{6C963C32-AE7A-48A6-8D80-0016420C0A56}" dt="2022-08-02T06:04:50.972" v="7"/>
        <pc:sldMkLst>
          <pc:docMk/>
          <pc:sldMk cId="1365219616" sldId="287"/>
        </pc:sldMkLst>
      </pc:sldChg>
      <pc:sldChg chg="delSp del mod">
        <pc:chgData name="Anna Porter" userId="caba5659-7cb4-4b23-a231-f7cd919fdc6f" providerId="ADAL" clId="{6C963C32-AE7A-48A6-8D80-0016420C0A56}" dt="2022-08-02T06:04:45.492" v="3" actId="47"/>
        <pc:sldMkLst>
          <pc:docMk/>
          <pc:sldMk cId="152178157" sldId="289"/>
        </pc:sldMkLst>
      </pc:sldChg>
      <pc:sldChg chg="addSp delSp modSp add mod">
        <pc:chgData name="Anna Porter" userId="caba5659-7cb4-4b23-a231-f7cd919fdc6f" providerId="ADAL" clId="{6C963C32-AE7A-48A6-8D80-0016420C0A56}" dt="2022-08-02T06:05:14.286" v="11" actId="1076"/>
        <pc:sldMkLst>
          <pc:docMk/>
          <pc:sldMk cId="2071190256" sldId="295"/>
        </pc:sldMkLst>
      </pc:sldChg>
    </pc:docChg>
  </pc:docChgLst>
  <pc:docChgLst>
    <pc:chgData name="Anna Porter" userId="caba5659-7cb4-4b23-a231-f7cd919fdc6f" providerId="ADAL" clId="{38BF42EC-AD9A-4AFD-A358-F131656F428A}"/>
    <pc:docChg chg="custSel modSld">
      <pc:chgData name="Anna Porter" userId="caba5659-7cb4-4b23-a231-f7cd919fdc6f" providerId="ADAL" clId="{38BF42EC-AD9A-4AFD-A358-F131656F428A}" dt="2022-03-16T01:29:15.958" v="6" actId="1076"/>
      <pc:docMkLst>
        <pc:docMk/>
      </pc:docMkLst>
      <pc:sldChg chg="addSp delSp modSp mod">
        <pc:chgData name="Anna Porter" userId="caba5659-7cb4-4b23-a231-f7cd919fdc6f" providerId="ADAL" clId="{38BF42EC-AD9A-4AFD-A358-F131656F428A}" dt="2022-03-11T04:20:11.680" v="3"/>
        <pc:sldMkLst>
          <pc:docMk/>
          <pc:sldMk cId="1365219616" sldId="287"/>
        </pc:sldMkLst>
      </pc:sldChg>
      <pc:sldChg chg="addSp delSp modSp mod">
        <pc:chgData name="Anna Porter" userId="caba5659-7cb4-4b23-a231-f7cd919fdc6f" providerId="ADAL" clId="{38BF42EC-AD9A-4AFD-A358-F131656F428A}" dt="2022-03-16T01:29:15.958" v="6" actId="1076"/>
        <pc:sldMkLst>
          <pc:docMk/>
          <pc:sldMk cId="152178157" sldId="289"/>
        </pc:sldMkLst>
      </pc:sldChg>
    </pc:docChg>
  </pc:docChgLst>
  <pc:docChgLst>
    <pc:chgData name="Anna Porter" userId="caba5659-7cb4-4b23-a231-f7cd919fdc6f" providerId="ADAL" clId="{CF7C93AA-AA23-4FBE-91AD-4919EEC14703}"/>
    <pc:docChg chg="custSel modSld">
      <pc:chgData name="Anna Porter" userId="caba5659-7cb4-4b23-a231-f7cd919fdc6f" providerId="ADAL" clId="{CF7C93AA-AA23-4FBE-91AD-4919EEC14703}" dt="2022-10-20T06:39:15.792" v="1" actId="22"/>
      <pc:docMkLst>
        <pc:docMk/>
      </pc:docMkLst>
      <pc:sldChg chg="addSp delSp mod">
        <pc:chgData name="Anna Porter" userId="caba5659-7cb4-4b23-a231-f7cd919fdc6f" providerId="ADAL" clId="{CF7C93AA-AA23-4FBE-91AD-4919EEC14703}" dt="2022-10-20T06:39:15.792" v="1" actId="22"/>
        <pc:sldMkLst>
          <pc:docMk/>
          <pc:sldMk cId="1365219616" sldId="287"/>
        </pc:sldMkLst>
      </pc:sldChg>
    </pc:docChg>
  </pc:docChgLst>
  <pc:docChgLst>
    <pc:chgData name="Anna Porter" userId="caba5659-7cb4-4b23-a231-f7cd919fdc6f" providerId="ADAL" clId="{8707F34A-1397-4811-AF7D-80A600023AE6}"/>
    <pc:docChg chg="custSel modSld">
      <pc:chgData name="Anna Porter" userId="caba5659-7cb4-4b23-a231-f7cd919fdc6f" providerId="ADAL" clId="{8707F34A-1397-4811-AF7D-80A600023AE6}" dt="2025-01-21T03:31:02.035" v="8"/>
      <pc:docMkLst>
        <pc:docMk/>
      </pc:docMkLst>
      <pc:sldChg chg="addSp delSp modSp mod">
        <pc:chgData name="Anna Porter" userId="caba5659-7cb4-4b23-a231-f7cd919fdc6f" providerId="ADAL" clId="{8707F34A-1397-4811-AF7D-80A600023AE6}" dt="2025-01-16T07:35:55.588" v="2"/>
        <pc:sldMkLst>
          <pc:docMk/>
          <pc:sldMk cId="911587620" sldId="285"/>
        </pc:sldMkLst>
      </pc:sldChg>
      <pc:sldChg chg="addSp delSp modSp mod">
        <pc:chgData name="Anna Porter" userId="caba5659-7cb4-4b23-a231-f7cd919fdc6f" providerId="ADAL" clId="{8707F34A-1397-4811-AF7D-80A600023AE6}" dt="2025-01-21T03:31:02.035" v="8"/>
        <pc:sldMkLst>
          <pc:docMk/>
          <pc:sldMk cId="1365219616" sldId="287"/>
        </pc:sldMkLst>
      </pc:sldChg>
      <pc:sldChg chg="addSp delSp modSp mod">
        <pc:chgData name="Anna Porter" userId="caba5659-7cb4-4b23-a231-f7cd919fdc6f" providerId="ADAL" clId="{8707F34A-1397-4811-AF7D-80A600023AE6}" dt="2025-01-16T07:36:04.484" v="4"/>
        <pc:sldMkLst>
          <pc:docMk/>
          <pc:sldMk cId="2071190256" sldId="295"/>
        </pc:sldMkLst>
      </pc:sldChg>
    </pc:docChg>
  </pc:docChgLst>
  <pc:docChgLst>
    <pc:chgData name="Anna Porter" userId="caba5659-7cb4-4b23-a231-f7cd919fdc6f" providerId="ADAL" clId="{26CE49EE-A55B-41BC-BABF-506AF4B9AD4C}"/>
    <pc:docChg chg="custSel modSld">
      <pc:chgData name="Anna Porter" userId="caba5659-7cb4-4b23-a231-f7cd919fdc6f" providerId="ADAL" clId="{26CE49EE-A55B-41BC-BABF-506AF4B9AD4C}" dt="2025-04-29T02:05:16.868" v="1" actId="22"/>
      <pc:docMkLst>
        <pc:docMk/>
      </pc:docMkLst>
      <pc:sldChg chg="addSp delSp mod">
        <pc:chgData name="Anna Porter" userId="caba5659-7cb4-4b23-a231-f7cd919fdc6f" providerId="ADAL" clId="{26CE49EE-A55B-41BC-BABF-506AF4B9AD4C}" dt="2025-04-29T02:05:16.868" v="1" actId="22"/>
        <pc:sldMkLst>
          <pc:docMk/>
          <pc:sldMk cId="2071190256" sldId="295"/>
        </pc:sldMkLst>
        <pc:picChg chg="del">
          <ac:chgData name="Anna Porter" userId="caba5659-7cb4-4b23-a231-f7cd919fdc6f" providerId="ADAL" clId="{26CE49EE-A55B-41BC-BABF-506AF4B9AD4C}" dt="2025-04-29T02:05:15.603" v="0" actId="478"/>
          <ac:picMkLst>
            <pc:docMk/>
            <pc:sldMk cId="2071190256" sldId="295"/>
            <ac:picMk id="3" creationId="{224AE482-2D21-22EE-61EF-402171A5396F}"/>
          </ac:picMkLst>
        </pc:picChg>
        <pc:picChg chg="add">
          <ac:chgData name="Anna Porter" userId="caba5659-7cb4-4b23-a231-f7cd919fdc6f" providerId="ADAL" clId="{26CE49EE-A55B-41BC-BABF-506AF4B9AD4C}" dt="2025-04-29T02:05:16.868" v="1" actId="22"/>
          <ac:picMkLst>
            <pc:docMk/>
            <pc:sldMk cId="2071190256" sldId="295"/>
            <ac:picMk id="4" creationId="{4C2C7184-FC78-0251-8929-F4639DE8EBB5}"/>
          </ac:picMkLst>
        </pc:picChg>
      </pc:sldChg>
    </pc:docChg>
  </pc:docChgLst>
  <pc:docChgLst>
    <pc:chgData name="Anna Porter" userId="caba5659-7cb4-4b23-a231-f7cd919fdc6f" providerId="ADAL" clId="{45231919-96F1-4EA4-B7C6-5B2C17EAD39D}"/>
    <pc:docChg chg="custSel modSld">
      <pc:chgData name="Anna Porter" userId="caba5659-7cb4-4b23-a231-f7cd919fdc6f" providerId="ADAL" clId="{45231919-96F1-4EA4-B7C6-5B2C17EAD39D}" dt="2022-05-04T02:10:17.622" v="3" actId="22"/>
      <pc:docMkLst>
        <pc:docMk/>
      </pc:docMkLst>
      <pc:sldChg chg="addSp delSp mod">
        <pc:chgData name="Anna Porter" userId="caba5659-7cb4-4b23-a231-f7cd919fdc6f" providerId="ADAL" clId="{45231919-96F1-4EA4-B7C6-5B2C17EAD39D}" dt="2022-05-04T02:10:17.622" v="3" actId="22"/>
        <pc:sldMkLst>
          <pc:docMk/>
          <pc:sldMk cId="152178157" sldId="289"/>
        </pc:sldMkLst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AU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9CEA06E-E84E-461C-9A94-6378CA4FCC47}" type="datetimeFigureOut">
              <a:rPr lang="en-AU" smtClean="0"/>
              <a:t>29/04/2025</a:t>
            </a:fld>
            <a:endParaRPr lang="en-AU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AU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A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A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DE4339B-BAC1-4C9C-B985-1D60417ACE14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22414900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MEX_007 PPT Template_FA2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6338357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72835148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 descr="MEX_007 PPT Template_FA3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038221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1_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 descr="MEX_007 PPT Template_FA3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4268955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6914141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3305176"/>
            <a:ext cx="7772400" cy="1021556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180035"/>
            <a:ext cx="7772400" cy="1125140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A9E7B99-7C3F-4BC3-B7B8-7E1F8C620B24}" type="datetime1">
              <a:rPr lang="en-US" smtClean="0"/>
              <a:pPr/>
              <a:t>4/29/2025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AF2B4D-6B12-4EDF-87BB-2B55CECB6611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7" name="Picture 6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239484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6059461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151335"/>
            <a:ext cx="4040188" cy="47982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1631156"/>
            <a:ext cx="4040188" cy="296346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6" y="1151335"/>
            <a:ext cx="4041775" cy="47982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6" y="1631156"/>
            <a:ext cx="4041775" cy="296346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10" name="Picture 9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8682443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8471299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1" y="204787"/>
            <a:ext cx="3008313" cy="8715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04788"/>
            <a:ext cx="5111750" cy="438983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1" y="1076326"/>
            <a:ext cx="3008313" cy="351829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6B1FF6-39B9-40F5-8B67-33C6354A3D4F}" type="slidenum">
              <a:rPr kumimoji="0" lang="en-US" smtClean="0"/>
              <a:pPr eaLnBrk="1" latinLnBrk="0" hangingPunct="1"/>
              <a:t>‹#›</a:t>
            </a:fld>
            <a:endParaRPr kumimoji="0" lang="en-US" dirty="0">
              <a:solidFill>
                <a:schemeClr val="accent3">
                  <a:shade val="75000"/>
                </a:schemeClr>
              </a:solidFill>
            </a:endParaRPr>
          </a:p>
        </p:txBody>
      </p:sp>
      <p:pic>
        <p:nvPicPr>
          <p:cNvPr id="8" name="Picture 7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1822031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3600450"/>
            <a:ext cx="5486400" cy="425054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459581"/>
            <a:ext cx="5486400" cy="30861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4025503"/>
            <a:ext cx="5486400" cy="60364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1598310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2331729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05979"/>
            <a:ext cx="2057400" cy="4388644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05979"/>
            <a:ext cx="6019800" cy="4388644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799648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MEX_007 PPT Template_FA5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1321418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200151"/>
            <a:ext cx="8229600" cy="33944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4767263"/>
            <a:ext cx="2133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8C2560D-EC28-3B41-86E8-18F1CE0113B4}" type="datetimeFigureOut">
              <a:rPr lang="en-US" smtClean="0"/>
              <a:t>4/29/2025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4767263"/>
            <a:ext cx="2895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4767263"/>
            <a:ext cx="2133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38435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93467" r:id="rId1"/>
    <p:sldLayoutId id="2147493456" r:id="rId2"/>
    <p:sldLayoutId id="2147493457" r:id="rId3"/>
    <p:sldLayoutId id="2147493469" r:id="rId4"/>
    <p:sldLayoutId id="2147493468" r:id="rId5"/>
    <p:sldLayoutId id="2147493458" r:id="rId6"/>
    <p:sldLayoutId id="2147493459" r:id="rId7"/>
    <p:sldLayoutId id="2147493460" r:id="rId8"/>
    <p:sldLayoutId id="2147493461" r:id="rId9"/>
    <p:sldLayoutId id="2147493463" r:id="rId10"/>
    <p:sldLayoutId id="2147493464" r:id="rId11"/>
    <p:sldLayoutId id="2147493465" r:id="rId12"/>
    <p:sldLayoutId id="2147493466" r:id="rId13"/>
    <p:sldLayoutId id="2147493470" r:id="rId14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g"/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g"/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g"/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5960D685-8088-40DB-B951-79E6A67F37F4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5868" b="4750"/>
          <a:stretch/>
        </p:blipFill>
        <p:spPr>
          <a:xfrm>
            <a:off x="0" y="0"/>
            <a:ext cx="9144000" cy="5143500"/>
          </a:xfrm>
          <a:prstGeom prst="rect">
            <a:avLst/>
          </a:prstGeom>
        </p:spPr>
      </p:pic>
      <p:pic>
        <p:nvPicPr>
          <p:cNvPr id="8" name="Picture 7" descr="A picture containing drawing&#10;&#10;Description automatically generated">
            <a:extLst>
              <a:ext uri="{FF2B5EF4-FFF2-40B4-BE49-F238E27FC236}">
                <a16:creationId xmlns:a16="http://schemas.microsoft.com/office/drawing/2014/main" id="{A5387A8C-7432-495F-A6A1-ED369DBA7E8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689378" y="274012"/>
            <a:ext cx="2304854" cy="396000"/>
          </a:xfrm>
          <a:prstGeom prst="rect">
            <a:avLst/>
          </a:prstGeom>
        </p:spPr>
      </p:pic>
      <p:pic>
        <p:nvPicPr>
          <p:cNvPr id="10" name="Picture 9" descr="Logo&#10;&#10;Description automatically generated">
            <a:extLst>
              <a:ext uri="{FF2B5EF4-FFF2-40B4-BE49-F238E27FC236}">
                <a16:creationId xmlns:a16="http://schemas.microsoft.com/office/drawing/2014/main" id="{C8B44D58-C15C-4DE3-AED3-8ADA8EF3BC3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5948" y="112012"/>
            <a:ext cx="2251085" cy="72000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F6283C75-53CA-085A-5F64-860C7E80A581}"/>
              </a:ext>
            </a:extLst>
          </p:cNvPr>
          <p:cNvSpPr txBox="1"/>
          <p:nvPr/>
        </p:nvSpPr>
        <p:spPr>
          <a:xfrm>
            <a:off x="149768" y="1945371"/>
            <a:ext cx="8689432" cy="8617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4000" b="1" dirty="0">
                <a:solidFill>
                  <a:schemeClr val="bg1"/>
                </a:solidFill>
              </a:rPr>
              <a:t>NAME OF PRESENTATION</a:t>
            </a:r>
          </a:p>
          <a:p>
            <a:r>
              <a:rPr lang="en-AU" sz="1000" b="1" dirty="0">
                <a:solidFill>
                  <a:schemeClr val="bg1"/>
                </a:solidFill>
                <a:latin typeface="+mj-lt"/>
              </a:rPr>
              <a:t>Calibri, 40, bold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FF17C05F-7E5C-08C6-9085-57C3AA6F32B5}"/>
              </a:ext>
            </a:extLst>
          </p:cNvPr>
          <p:cNvSpPr txBox="1"/>
          <p:nvPr/>
        </p:nvSpPr>
        <p:spPr>
          <a:xfrm>
            <a:off x="218348" y="3544435"/>
            <a:ext cx="3332572" cy="8617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2000" b="1" dirty="0">
                <a:solidFill>
                  <a:schemeClr val="bg1"/>
                </a:solidFill>
              </a:rPr>
              <a:t>NAME OF PRESENTER</a:t>
            </a:r>
          </a:p>
          <a:p>
            <a:r>
              <a:rPr lang="en-AU" sz="2000" b="1" dirty="0">
                <a:solidFill>
                  <a:schemeClr val="bg1"/>
                </a:solidFill>
              </a:rPr>
              <a:t>EVENT</a:t>
            </a:r>
          </a:p>
          <a:p>
            <a:r>
              <a:rPr lang="en-AU" sz="1000" b="1" dirty="0">
                <a:solidFill>
                  <a:schemeClr val="bg1"/>
                </a:solidFill>
                <a:latin typeface="+mj-lt"/>
              </a:rPr>
              <a:t>Calibri, 20, bold</a:t>
            </a:r>
          </a:p>
        </p:txBody>
      </p:sp>
    </p:spTree>
    <p:extLst>
      <p:ext uri="{BB962C8B-B14F-4D97-AF65-F5344CB8AC3E}">
        <p14:creationId xmlns:p14="http://schemas.microsoft.com/office/powerpoint/2010/main" val="91158762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4C2C7184-FC78-0251-8929-F4639DE8EBB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333" y="0"/>
            <a:ext cx="9121333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7119025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4134459B-35DE-C362-998B-AD35C42D38E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25" y="-2250"/>
            <a:ext cx="9143350" cy="514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521961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white background with black text&#10;&#10;Description automatically generated with medium confidence">
            <a:extLst>
              <a:ext uri="{FF2B5EF4-FFF2-40B4-BE49-F238E27FC236}">
                <a16:creationId xmlns:a16="http://schemas.microsoft.com/office/drawing/2014/main" id="{CC48A9BF-89BC-470B-9E68-9D42C897BFD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6680" y="61408"/>
            <a:ext cx="1688313" cy="540000"/>
          </a:xfrm>
          <a:prstGeom prst="rect">
            <a:avLst/>
          </a:prstGeom>
        </p:spPr>
      </p:pic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ED22F0CF-102A-4314-A098-BBBDDA40AEF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048678" y="151408"/>
            <a:ext cx="2095322" cy="36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181837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white background with black text&#10;&#10;Description automatically generated with medium confidence">
            <a:extLst>
              <a:ext uri="{FF2B5EF4-FFF2-40B4-BE49-F238E27FC236}">
                <a16:creationId xmlns:a16="http://schemas.microsoft.com/office/drawing/2014/main" id="{CC48A9BF-89BC-470B-9E68-9D42C897BFD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6680" y="61408"/>
            <a:ext cx="1688313" cy="540000"/>
          </a:xfrm>
          <a:prstGeom prst="rect">
            <a:avLst/>
          </a:prstGeom>
        </p:spPr>
      </p:pic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ED22F0CF-102A-4314-A098-BBBDDA40AEF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048678" y="151408"/>
            <a:ext cx="2095322" cy="36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4790141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white background with black text&#10;&#10;Description automatically generated with medium confidence">
            <a:extLst>
              <a:ext uri="{FF2B5EF4-FFF2-40B4-BE49-F238E27FC236}">
                <a16:creationId xmlns:a16="http://schemas.microsoft.com/office/drawing/2014/main" id="{CC48A9BF-89BC-470B-9E68-9D42C897BFD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6680" y="61408"/>
            <a:ext cx="1688313" cy="540000"/>
          </a:xfrm>
          <a:prstGeom prst="rect">
            <a:avLst/>
          </a:prstGeom>
        </p:spPr>
      </p:pic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ED22F0CF-102A-4314-A098-BBBDDA40AEF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048678" y="151408"/>
            <a:ext cx="2095322" cy="36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745353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7C32C0AA-AFA2-4434-8D69-DC95F6B4F2F8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5868" b="4750"/>
          <a:stretch/>
        </p:blipFill>
        <p:spPr>
          <a:xfrm>
            <a:off x="0" y="0"/>
            <a:ext cx="9144000" cy="5143500"/>
          </a:xfrm>
          <a:prstGeom prst="rect">
            <a:avLst/>
          </a:prstGeom>
        </p:spPr>
      </p:pic>
      <p:pic>
        <p:nvPicPr>
          <p:cNvPr id="3" name="Picture 2" descr="Logo&#10;&#10;Description automatically generated">
            <a:extLst>
              <a:ext uri="{FF2B5EF4-FFF2-40B4-BE49-F238E27FC236}">
                <a16:creationId xmlns:a16="http://schemas.microsoft.com/office/drawing/2014/main" id="{195CC651-EB33-4ACF-9373-BD6AABE9BBF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883686" y="1947536"/>
            <a:ext cx="3376628" cy="1080000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2F8D2355-7AE4-48B9-8539-9DE45375E7E6}"/>
              </a:ext>
            </a:extLst>
          </p:cNvPr>
          <p:cNvSpPr txBox="1"/>
          <p:nvPr/>
        </p:nvSpPr>
        <p:spPr>
          <a:xfrm>
            <a:off x="3779342" y="2937481"/>
            <a:ext cx="182915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1600" b="1" dirty="0">
                <a:solidFill>
                  <a:srgbClr val="FF9900"/>
                </a:solidFill>
                <a:latin typeface="Torque Book" panose="020B0503030202050203" pitchFamily="34" charset="0"/>
              </a:rPr>
              <a:t>minexcrc.com.au</a:t>
            </a:r>
          </a:p>
        </p:txBody>
      </p:sp>
    </p:spTree>
    <p:extLst>
      <p:ext uri="{BB962C8B-B14F-4D97-AF65-F5344CB8AC3E}">
        <p14:creationId xmlns:p14="http://schemas.microsoft.com/office/powerpoint/2010/main" val="96102578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Custom 3">
      <a:dk1>
        <a:srgbClr val="17365D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Custom 1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D853356AC43B664FBC7CEB18286810E9" ma:contentTypeVersion="18" ma:contentTypeDescription="Create a new document." ma:contentTypeScope="" ma:versionID="187be5d43ee98581c9812d13c12b8cdb">
  <xsd:schema xmlns:xsd="http://www.w3.org/2001/XMLSchema" xmlns:xs="http://www.w3.org/2001/XMLSchema" xmlns:p="http://schemas.microsoft.com/office/2006/metadata/properties" xmlns:ns2="e7bdfe15-62a3-4915-a304-32bb69551884" xmlns:ns3="1fa985ed-d465-4f3a-8c62-e702660b7e9d" targetNamespace="http://schemas.microsoft.com/office/2006/metadata/properties" ma:root="true" ma:fieldsID="acf3a87419867e503fac7d83a8032d01" ns2:_="" ns3:_="">
    <xsd:import namespace="e7bdfe15-62a3-4915-a304-32bb69551884"/>
    <xsd:import namespace="1fa985ed-d465-4f3a-8c62-e702660b7e9d"/>
    <xsd:element name="properties">
      <xsd:complexType>
        <xsd:sequence>
          <xsd:element name="documentManagement">
            <xsd:complexType>
              <xsd:all>
                <xsd:element ref="ns2:SharedWithUsers" minOccurs="0"/>
                <xsd:element ref="ns2:SharedWithDetails" minOccurs="0"/>
                <xsd:element ref="ns3:MediaServiceMetadata" minOccurs="0"/>
                <xsd:element ref="ns3:MediaServiceFastMetadata" minOccurs="0"/>
                <xsd:element ref="ns3:MediaServiceAutoKeyPoints" minOccurs="0"/>
                <xsd:element ref="ns3:MediaServiceKeyPoints" minOccurs="0"/>
                <xsd:element ref="ns3:MediaServiceDateTaken" minOccurs="0"/>
                <xsd:element ref="ns3:MediaServiceAutoTags" minOccurs="0"/>
                <xsd:element ref="ns3:MediaServiceOCR" minOccurs="0"/>
                <xsd:element ref="ns3:MediaServiceGenerationTime" minOccurs="0"/>
                <xsd:element ref="ns3:MediaServiceEventHashCode" minOccurs="0"/>
                <xsd:element ref="ns3:MediaServiceLocation" minOccurs="0"/>
                <xsd:element ref="ns3:MediaLengthInSeconds" minOccurs="0"/>
                <xsd:element ref="ns3:lcf76f155ced4ddcb4097134ff3c332f" minOccurs="0"/>
                <xsd:element ref="ns2:TaxCatchAll" minOccurs="0"/>
                <xsd:element ref="ns3:MediaServiceObjectDetectorVersions" minOccurs="0"/>
                <xsd:element ref="ns3:MediaServiceSearchPropertie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7bdfe15-62a3-4915-a304-32bb69551884" elementFormDefault="qualified">
    <xsd:import namespace="http://schemas.microsoft.com/office/2006/documentManagement/types"/>
    <xsd:import namespace="http://schemas.microsoft.com/office/infopath/2007/PartnerControls"/>
    <xsd:element name="SharedWithUsers" ma:index="8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9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23" nillable="true" ma:displayName="Taxonomy Catch All Column" ma:hidden="true" ma:list="{475a65f2-96bb-4314-9a7e-4788c7afe56b}" ma:internalName="TaxCatchAll" ma:showField="CatchAllData" ma:web="e7bdfe15-62a3-4915-a304-32bb69551884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fa985ed-d465-4f3a-8c62-e702660b7e9d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10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1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2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3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4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5" nillable="true" ma:displayName="Tags" ma:internalName="MediaServiceAutoTags" ma:readOnly="true">
      <xsd:simpleType>
        <xsd:restriction base="dms:Text"/>
      </xsd:simpleType>
    </xsd:element>
    <xsd:element name="MediaServiceOCR" ma:index="16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7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8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Location" ma:index="19" nillable="true" ma:displayName="Location" ma:internalName="MediaServiceLocation" ma:readOnly="true">
      <xsd:simpleType>
        <xsd:restriction base="dms:Text"/>
      </xsd:simpleType>
    </xsd:element>
    <xsd:element name="MediaLengthInSeconds" ma:index="20" nillable="true" ma:displayName="Length (seconds)" ma:internalName="MediaLengthInSeconds" ma:readOnly="true">
      <xsd:simpleType>
        <xsd:restriction base="dms:Unknown"/>
      </xsd:simpleType>
    </xsd:element>
    <xsd:element name="lcf76f155ced4ddcb4097134ff3c332f" ma:index="22" nillable="true" ma:taxonomy="true" ma:internalName="lcf76f155ced4ddcb4097134ff3c332f" ma:taxonomyFieldName="MediaServiceImageTags" ma:displayName="Image Tags" ma:readOnly="false" ma:fieldId="{5cf76f15-5ced-4ddc-b409-7134ff3c332f}" ma:taxonomyMulti="true" ma:sspId="98e2b866-a085-4bdc-a169-641ea2c25681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bjectDetectorVersions" ma:index="24" nillable="true" ma:displayName="MediaServiceObjectDetectorVersions" ma:description="" ma:hidden="true" ma:indexed="true" ma:internalName="MediaServiceObjectDetectorVersions" ma:readOnly="true">
      <xsd:simpleType>
        <xsd:restriction base="dms:Text"/>
      </xsd:simpleType>
    </xsd:element>
    <xsd:element name="MediaServiceSearchProperties" ma:index="25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e7bdfe15-62a3-4915-a304-32bb69551884" xsi:nil="true"/>
    <lcf76f155ced4ddcb4097134ff3c332f xmlns="1fa985ed-d465-4f3a-8c62-e702660b7e9d">
      <Terms xmlns="http://schemas.microsoft.com/office/infopath/2007/PartnerControls"/>
    </lcf76f155ced4ddcb4097134ff3c332f>
  </documentManagement>
</p:properties>
</file>

<file path=customXml/itemProps1.xml><?xml version="1.0" encoding="utf-8"?>
<ds:datastoreItem xmlns:ds="http://schemas.openxmlformats.org/officeDocument/2006/customXml" ds:itemID="{0F35B4B5-EFE4-4795-A5F3-6E5CAC8630A7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e7bdfe15-62a3-4915-a304-32bb69551884"/>
    <ds:schemaRef ds:uri="1fa985ed-d465-4f3a-8c62-e702660b7e9d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87D2A1B0-FF3E-4009-940D-AED0EB70AA20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7B6F2769-7194-4217-93D3-3AF3A4742282}">
  <ds:schemaRefs>
    <ds:schemaRef ds:uri="http://purl.org/dc/terms/"/>
    <ds:schemaRef ds:uri="http://schemas.openxmlformats.org/package/2006/metadata/core-properties"/>
    <ds:schemaRef ds:uri="http://schemas.microsoft.com/office/2006/documentManagement/types"/>
    <ds:schemaRef ds:uri="http://schemas.microsoft.com/office/infopath/2007/PartnerControls"/>
    <ds:schemaRef ds:uri="http://purl.org/dc/elements/1.1/"/>
    <ds:schemaRef ds:uri="http://schemas.microsoft.com/office/2006/metadata/properties"/>
    <ds:schemaRef ds:uri="http://schemas.microsoft.com/sharepoint/v3/fields"/>
    <ds:schemaRef ds:uri="http://www.w3.org/XML/1998/namespace"/>
    <ds:schemaRef ds:uri="http://purl.org/dc/dcmitype/"/>
    <ds:schemaRef ds:uri="e7bdfe15-62a3-4915-a304-32bb69551884"/>
    <ds:schemaRef ds:uri="1fa985ed-d465-4f3a-8c62-e702660b7e9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10375</TotalTime>
  <Words>22</Words>
  <Application>Microsoft Office PowerPoint</Application>
  <PresentationFormat>On-screen Show (16:9)</PresentationFormat>
  <Paragraphs>6</Paragraphs>
  <Slides>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1" baseType="lpstr">
      <vt:lpstr>Arial</vt:lpstr>
      <vt:lpstr>Calibri</vt:lpstr>
      <vt:lpstr>Torque Book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NAME OF PRESENTATION  Calibri (Headings), 44pt, Bold</dc:title>
  <dc:creator>Anna Porter</dc:creator>
  <cp:lastModifiedBy>Anna Porter</cp:lastModifiedBy>
  <cp:revision>22</cp:revision>
  <dcterms:created xsi:type="dcterms:W3CDTF">2019-05-27T04:49:31Z</dcterms:created>
  <dcterms:modified xsi:type="dcterms:W3CDTF">2025-04-29T02:05:18Z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0x010100D853356AC43B664FBC7CEB18286810E9</vt:lpwstr>
  </property>
  <property fmtid="{D5CDD505-2E9C-101B-9397-08002B2CF9AE}" pid="3" name="Order">
    <vt:r8>248000</vt:r8>
  </property>
  <property fmtid="{D5CDD505-2E9C-101B-9397-08002B2CF9AE}" pid="4" name="MediaServiceImageTags">
    <vt:lpwstr/>
  </property>
</Properties>
</file>