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3"/>
  </p:notesMasterIdLst>
  <p:sldIdLst>
    <p:sldId id="285" r:id="rId5"/>
    <p:sldId id="289" r:id="rId6"/>
    <p:sldId id="287" r:id="rId7"/>
    <p:sldId id="292" r:id="rId8"/>
    <p:sldId id="294" r:id="rId9"/>
    <p:sldId id="295" r:id="rId10"/>
    <p:sldId id="293" r:id="rId11"/>
    <p:sldId id="29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89" autoAdjust="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276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CEA06E-E84E-461C-9A94-6378CA4FCC47}" type="datetimeFigureOut">
              <a:rPr lang="en-AU" smtClean="0"/>
              <a:t>29/08/2024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E4339B-BAC1-4C9C-B985-1D60417ACE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149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X_007 PPT Template_FA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8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EX_007 PPT Template_FA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14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689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4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MEX_007 PPT Template_FA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1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7" r:id="rId1"/>
    <p:sldLayoutId id="2147493456" r:id="rId2"/>
    <p:sldLayoutId id="2147493457" r:id="rId3"/>
    <p:sldLayoutId id="2147493469" r:id="rId4"/>
    <p:sldLayoutId id="2147493468" r:id="rId5"/>
    <p:sldLayoutId id="2147493458" r:id="rId6"/>
    <p:sldLayoutId id="2147493459" r:id="rId7"/>
    <p:sldLayoutId id="2147493460" r:id="rId8"/>
    <p:sldLayoutId id="2147493461" r:id="rId9"/>
    <p:sldLayoutId id="2147493463" r:id="rId10"/>
    <p:sldLayoutId id="2147493464" r:id="rId11"/>
    <p:sldLayoutId id="2147493465" r:id="rId12"/>
    <p:sldLayoutId id="2147493466" r:id="rId13"/>
    <p:sldLayoutId id="2147493470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60D685-8088-40DB-B951-79E6A67F37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387A8C-7432-495F-A6A1-ED369DBA7E8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89378" y="317687"/>
            <a:ext cx="2304854" cy="308649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8B44D58-C15C-4DE3-AED3-8ADA8EF3BC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8" y="112012"/>
            <a:ext cx="2251085" cy="720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4A4DA7-3574-463D-BE3E-A3252ABE561D}"/>
              </a:ext>
            </a:extLst>
          </p:cNvPr>
          <p:cNvSpPr txBox="1"/>
          <p:nvPr/>
        </p:nvSpPr>
        <p:spPr>
          <a:xfrm>
            <a:off x="149768" y="1945371"/>
            <a:ext cx="86894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b="1" dirty="0">
                <a:solidFill>
                  <a:schemeClr val="bg1"/>
                </a:solidFill>
              </a:rPr>
              <a:t>Name 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Position</a:t>
            </a:r>
          </a:p>
          <a:p>
            <a:r>
              <a:rPr lang="en-AU" sz="4000" b="1" dirty="0">
                <a:solidFill>
                  <a:schemeClr val="bg1"/>
                </a:solidFill>
              </a:rPr>
              <a:t>MinEx CRC</a:t>
            </a:r>
          </a:p>
          <a:p>
            <a:r>
              <a:rPr lang="en-AU" sz="1000" b="1" dirty="0">
                <a:solidFill>
                  <a:schemeClr val="bg1"/>
                </a:solidFill>
              </a:rPr>
              <a:t>Calibri, 40, bold</a:t>
            </a:r>
          </a:p>
        </p:txBody>
      </p:sp>
    </p:spTree>
    <p:extLst>
      <p:ext uri="{BB962C8B-B14F-4D97-AF65-F5344CB8AC3E}">
        <p14:creationId xmlns:p14="http://schemas.microsoft.com/office/powerpoint/2010/main" val="911587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CD4466C-B8CE-B920-C108-A9A860F50F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987" y="-37147"/>
            <a:ext cx="9190986" cy="517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2B6716-5125-1F56-B942-4282251ABD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3993" cy="5150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219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1959" y="186100"/>
            <a:ext cx="1994064" cy="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1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1959" y="186100"/>
            <a:ext cx="1994064" cy="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83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1959" y="186100"/>
            <a:ext cx="1994064" cy="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56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 with medium confidence">
            <a:extLst>
              <a:ext uri="{FF2B5EF4-FFF2-40B4-BE49-F238E27FC236}">
                <a16:creationId xmlns:a16="http://schemas.microsoft.com/office/drawing/2014/main" id="{CC48A9BF-89BC-470B-9E68-9D42C897B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" y="61408"/>
            <a:ext cx="1688313" cy="540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D22F0CF-102A-4314-A098-BBBDDA40AEF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31959" y="186100"/>
            <a:ext cx="1994064" cy="2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612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C32C0AA-AFA2-4434-8D69-DC95F6B4F2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68" b="4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95CC651-EB33-4ACF-9373-BD6AABE9B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686" y="1947536"/>
            <a:ext cx="3376628" cy="108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8D2355-7AE4-48B9-8539-9DE45375E7E6}"/>
              </a:ext>
            </a:extLst>
          </p:cNvPr>
          <p:cNvSpPr txBox="1"/>
          <p:nvPr/>
        </p:nvSpPr>
        <p:spPr>
          <a:xfrm>
            <a:off x="3779342" y="2937481"/>
            <a:ext cx="1829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rgbClr val="FF9900"/>
                </a:solidFill>
                <a:latin typeface="Torque Book" panose="020B0503030202050203" pitchFamily="34" charset="0"/>
              </a:rPr>
              <a:t>minexcrc.com.au</a:t>
            </a:r>
          </a:p>
        </p:txBody>
      </p:sp>
    </p:spTree>
    <p:extLst>
      <p:ext uri="{BB962C8B-B14F-4D97-AF65-F5344CB8AC3E}">
        <p14:creationId xmlns:p14="http://schemas.microsoft.com/office/powerpoint/2010/main" val="961025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17365D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7bdfe15-62a3-4915-a304-32bb69551884" xsi:nil="true"/>
    <lcf76f155ced4ddcb4097134ff3c332f xmlns="1fa985ed-d465-4f3a-8c62-e702660b7e9d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53356AC43B664FBC7CEB18286810E9" ma:contentTypeVersion="16" ma:contentTypeDescription="Create a new document." ma:contentTypeScope="" ma:versionID="006647aadec6382472a43b9038e962d0">
  <xsd:schema xmlns:xsd="http://www.w3.org/2001/XMLSchema" xmlns:xs="http://www.w3.org/2001/XMLSchema" xmlns:p="http://schemas.microsoft.com/office/2006/metadata/properties" xmlns:ns2="e7bdfe15-62a3-4915-a304-32bb69551884" xmlns:ns3="1fa985ed-d465-4f3a-8c62-e702660b7e9d" targetNamespace="http://schemas.microsoft.com/office/2006/metadata/properties" ma:root="true" ma:fieldsID="2ae50f22fa7da9a775e0f0b229265284" ns2:_="" ns3:_="">
    <xsd:import namespace="e7bdfe15-62a3-4915-a304-32bb69551884"/>
    <xsd:import namespace="1fa985ed-d465-4f3a-8c62-e702660b7e9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dfe15-62a3-4915-a304-32bb695518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75a65f2-96bb-4314-9a7e-4788c7afe56b}" ma:internalName="TaxCatchAll" ma:showField="CatchAllData" ma:web="e7bdfe15-62a3-4915-a304-32bb695518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a985ed-d465-4f3a-8c62-e702660b7e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8e2b866-a085-4bdc-a169-641ea2c256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F2769-7194-4217-93D3-3AF3A4742282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fa985ed-d465-4f3a-8c62-e702660b7e9d"/>
    <ds:schemaRef ds:uri="e7bdfe15-62a3-4915-a304-32bb69551884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FE57AEB-C795-4933-BF00-61D1240BF9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bdfe15-62a3-4915-a304-32bb69551884"/>
    <ds:schemaRef ds:uri="1fa985ed-d465-4f3a-8c62-e702660b7e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10377</TotalTime>
  <Words>10</Words>
  <Application>Microsoft Office PowerPoint</Application>
  <PresentationFormat>On-screen Show (16:9)</PresentationFormat>
  <Paragraphs>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Torque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  Calibri (Headings), 44pt, Bold</dc:title>
  <dc:creator>Anna Porter</dc:creator>
  <cp:lastModifiedBy>Monique Beins</cp:lastModifiedBy>
  <cp:revision>38</cp:revision>
  <dcterms:created xsi:type="dcterms:W3CDTF">2019-05-27T04:49:31Z</dcterms:created>
  <dcterms:modified xsi:type="dcterms:W3CDTF">2024-08-29T02:21:18Z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0x010100D853356AC43B664FBC7CEB18286810E9</vt:lpwstr>
  </property>
  <property fmtid="{D5CDD505-2E9C-101B-9397-08002B2CF9AE}" pid="3" name="Order">
    <vt:r8>248000</vt:r8>
  </property>
  <property fmtid="{D5CDD505-2E9C-101B-9397-08002B2CF9AE}" pid="4" name="MediaServiceImageTags">
    <vt:lpwstr/>
  </property>
</Properties>
</file>