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85" r:id="rId5"/>
    <p:sldId id="289" r:id="rId6"/>
    <p:sldId id="287" r:id="rId7"/>
    <p:sldId id="290" r:id="rId8"/>
    <p:sldId id="294" r:id="rId9"/>
    <p:sldId id="293" r:id="rId10"/>
    <p:sldId id="292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605" autoAdjust="0"/>
  </p:normalViewPr>
  <p:slideViewPr>
    <p:cSldViewPr snapToGrid="0" snapToObjects="1">
      <p:cViewPr varScale="1">
        <p:scale>
          <a:sx n="142" d="100"/>
          <a:sy n="142" d="100"/>
        </p:scale>
        <p:origin x="33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4466C-B8CE-B920-C108-A9A860F5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87" y="-37147"/>
            <a:ext cx="9190986" cy="51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B6716-5125-1F56-B942-4282251A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3" cy="51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C0725-CD2C-4B13-A783-D6BAA3117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883FC2-ED6C-46D4-BF3C-88A407B0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06D9E-4D8E-41F0-8F02-583D3F5464AB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5B793-9D7F-4146-8E77-C20DEEA8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7bdfe15-62a3-4915-a304-32bb69551884"/>
    <ds:schemaRef ds:uri="http://schemas.microsoft.com/office/infopath/2007/PartnerControls"/>
    <ds:schemaRef ds:uri="http://schemas.openxmlformats.org/package/2006/metadata/core-properties"/>
    <ds:schemaRef ds:uri="1fa985ed-d465-4f3a-8c62-e702660b7e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10556</TotalTime>
  <Words>10</Words>
  <Application>Microsoft Office PowerPoint</Application>
  <PresentationFormat>On-screen Show (16:9)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41</cp:revision>
  <dcterms:created xsi:type="dcterms:W3CDTF">2019-05-27T04:49:31Z</dcterms:created>
  <dcterms:modified xsi:type="dcterms:W3CDTF">2024-08-29T02:20:43Z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