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85" r:id="rId5"/>
    <p:sldId id="295" r:id="rId6"/>
    <p:sldId id="287" r:id="rId7"/>
    <p:sldId id="292" r:id="rId8"/>
    <p:sldId id="297" r:id="rId9"/>
    <p:sldId id="296" r:id="rId10"/>
    <p:sldId id="29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31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_007 PPT Template_F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69" r:id="rId4"/>
    <p:sldLayoutId id="2147493468" r:id="rId5"/>
    <p:sldLayoutId id="2147493458" r:id="rId6"/>
    <p:sldLayoutId id="2147493459" r:id="rId7"/>
    <p:sldLayoutId id="2147493460" r:id="rId8"/>
    <p:sldLayoutId id="2147493461" r:id="rId9"/>
    <p:sldLayoutId id="2147493463" r:id="rId10"/>
    <p:sldLayoutId id="2147493464" r:id="rId11"/>
    <p:sldLayoutId id="2147493465" r:id="rId12"/>
    <p:sldLayoutId id="2147493466" r:id="rId13"/>
    <p:sldLayoutId id="21474934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D685-8088-40DB-B951-79E6A67F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87A8C-7432-495F-A6A1-ED369DBA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78" y="274095"/>
            <a:ext cx="2304854" cy="39583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B44D58-C15C-4DE3-AED3-8ADA8EF3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  <a:latin typeface="+mj-lt"/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  <a:latin typeface="+mj-lt"/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  <a:latin typeface="+mj-lt"/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  <a:latin typeface="+mj-lt"/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0D876-F5BD-F370-B2AE-C5120E6C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87" y="0"/>
            <a:ext cx="9190987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9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24416-B7F6-C305-2E79-F4CDDB57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3"/>
            <a:ext cx="9143998" cy="51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78" y="151484"/>
            <a:ext cx="183027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78" y="151484"/>
            <a:ext cx="183027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78" y="151484"/>
            <a:ext cx="183027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5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2C0AA-AFA2-4434-8D69-DC95F6B4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5CC651-EB33-4ACF-9373-BD6AABE9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D2355-7AE4-48B9-8539-9DE45375E7E6}"/>
              </a:ext>
            </a:extLst>
          </p:cNvPr>
          <p:cNvSpPr txBox="1"/>
          <p:nvPr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9610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e7bdfe15-62a3-4915-a304-32bb6955188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fa985ed-d465-4f3a-8c62-e702660b7e9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E57AEB-C795-4933-BF00-61D1240BF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10376</TotalTime>
  <Words>14</Words>
  <Application>Microsoft Office PowerPoint</Application>
  <PresentationFormat>On-screen Show (16:9)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32</cp:revision>
  <dcterms:created xsi:type="dcterms:W3CDTF">2019-05-27T04:49:31Z</dcterms:created>
  <dcterms:modified xsi:type="dcterms:W3CDTF">2024-04-11T06:24:38Z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