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85" r:id="rId5"/>
    <p:sldId id="295" r:id="rId6"/>
    <p:sldId id="287" r:id="rId7"/>
    <p:sldId id="292" r:id="rId8"/>
    <p:sldId id="297" r:id="rId9"/>
    <p:sldId id="296" r:id="rId10"/>
    <p:sldId id="29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276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rter" userId="caba5659-7cb4-4b23-a231-f7cd919fdc6f" providerId="ADAL" clId="{CF7C93AA-AA23-4FBE-91AD-4919EEC14703}"/>
    <pc:docChg chg="custSel modSld">
      <pc:chgData name="Anna Porter" userId="caba5659-7cb4-4b23-a231-f7cd919fdc6f" providerId="ADAL" clId="{CF7C93AA-AA23-4FBE-91AD-4919EEC14703}" dt="2022-10-20T06:39:15.792" v="1" actId="22"/>
      <pc:docMkLst>
        <pc:docMk/>
      </pc:docMkLst>
      <pc:sldChg chg="addSp delSp mod">
        <pc:chgData name="Anna Porter" userId="caba5659-7cb4-4b23-a231-f7cd919fdc6f" providerId="ADAL" clId="{CF7C93AA-AA23-4FBE-91AD-4919EEC14703}" dt="2022-10-20T06:39:15.792" v="1" actId="22"/>
        <pc:sldMkLst>
          <pc:docMk/>
          <pc:sldMk cId="1365219616" sldId="287"/>
        </pc:sldMkLst>
        <pc:picChg chg="add">
          <ac:chgData name="Anna Porter" userId="caba5659-7cb4-4b23-a231-f7cd919fdc6f" providerId="ADAL" clId="{CF7C93AA-AA23-4FBE-91AD-4919EEC14703}" dt="2022-10-20T06:39:15.792" v="1" actId="22"/>
          <ac:picMkLst>
            <pc:docMk/>
            <pc:sldMk cId="1365219616" sldId="287"/>
            <ac:picMk id="3" creationId="{60124416-B7F6-C305-2E79-F4CDDB57E7FC}"/>
          </ac:picMkLst>
        </pc:picChg>
        <pc:picChg chg="del">
          <ac:chgData name="Anna Porter" userId="caba5659-7cb4-4b23-a231-f7cd919fdc6f" providerId="ADAL" clId="{CF7C93AA-AA23-4FBE-91AD-4919EEC14703}" dt="2022-10-20T06:39:15.494" v="0" actId="478"/>
          <ac:picMkLst>
            <pc:docMk/>
            <pc:sldMk cId="1365219616" sldId="287"/>
            <ac:picMk id="4" creationId="{C627A520-84F5-94FF-221E-4A86C23913B7}"/>
          </ac:picMkLst>
        </pc:picChg>
      </pc:sldChg>
    </pc:docChg>
  </pc:docChgLst>
  <pc:docChgLst>
    <pc:chgData name="Anna Porter" userId="caba5659-7cb4-4b23-a231-f7cd919fdc6f" providerId="ADAL" clId="{45231919-96F1-4EA4-B7C6-5B2C17EAD39D}"/>
    <pc:docChg chg="custSel modSld">
      <pc:chgData name="Anna Porter" userId="caba5659-7cb4-4b23-a231-f7cd919fdc6f" providerId="ADAL" clId="{45231919-96F1-4EA4-B7C6-5B2C17EAD39D}" dt="2022-05-04T02:10:17.622" v="3" actId="22"/>
      <pc:docMkLst>
        <pc:docMk/>
      </pc:docMkLst>
      <pc:sldChg chg="addSp delSp mod">
        <pc:chgData name="Anna Porter" userId="caba5659-7cb4-4b23-a231-f7cd919fdc6f" providerId="ADAL" clId="{45231919-96F1-4EA4-B7C6-5B2C17EAD39D}" dt="2022-05-04T02:10:17.622" v="3" actId="22"/>
        <pc:sldMkLst>
          <pc:docMk/>
          <pc:sldMk cId="152178157" sldId="289"/>
        </pc:sldMkLst>
        <pc:picChg chg="del">
          <ac:chgData name="Anna Porter" userId="caba5659-7cb4-4b23-a231-f7cd919fdc6f" providerId="ADAL" clId="{45231919-96F1-4EA4-B7C6-5B2C17EAD39D}" dt="2022-05-03T23:40:29.649" v="0" actId="478"/>
          <ac:picMkLst>
            <pc:docMk/>
            <pc:sldMk cId="152178157" sldId="289"/>
            <ac:picMk id="3" creationId="{3E5C8557-0BC4-4A66-819B-8B0EA78CB1CE}"/>
          </ac:picMkLst>
        </pc:picChg>
        <pc:picChg chg="add">
          <ac:chgData name="Anna Porter" userId="caba5659-7cb4-4b23-a231-f7cd919fdc6f" providerId="ADAL" clId="{45231919-96F1-4EA4-B7C6-5B2C17EAD39D}" dt="2022-05-04T02:10:17.622" v="3" actId="22"/>
          <ac:picMkLst>
            <pc:docMk/>
            <pc:sldMk cId="152178157" sldId="289"/>
            <ac:picMk id="3" creationId="{5D22D4AF-E4E5-9F5F-C4A7-9E339EDC0F59}"/>
          </ac:picMkLst>
        </pc:picChg>
        <pc:picChg chg="add del">
          <ac:chgData name="Anna Porter" userId="caba5659-7cb4-4b23-a231-f7cd919fdc6f" providerId="ADAL" clId="{45231919-96F1-4EA4-B7C6-5B2C17EAD39D}" dt="2022-05-04T02:10:17.247" v="2" actId="478"/>
          <ac:picMkLst>
            <pc:docMk/>
            <pc:sldMk cId="152178157" sldId="289"/>
            <ac:picMk id="4" creationId="{8D1E4C6F-D8C2-FE47-E1DC-05BB333DAE9B}"/>
          </ac:picMkLst>
        </pc:picChg>
      </pc:sldChg>
    </pc:docChg>
  </pc:docChgLst>
  <pc:docChgLst>
    <pc:chgData name="Anna Porter" userId="caba5659-7cb4-4b23-a231-f7cd919fdc6f" providerId="ADAL" clId="{6C963C32-AE7A-48A6-8D80-0016420C0A56}"/>
    <pc:docChg chg="custSel addSld delSld modSld">
      <pc:chgData name="Anna Porter" userId="caba5659-7cb4-4b23-a231-f7cd919fdc6f" providerId="ADAL" clId="{6C963C32-AE7A-48A6-8D80-0016420C0A56}" dt="2022-08-02T06:05:14.286" v="11" actId="1076"/>
      <pc:docMkLst>
        <pc:docMk/>
      </pc:docMkLst>
      <pc:sldChg chg="addSp delSp modSp mod">
        <pc:chgData name="Anna Porter" userId="caba5659-7cb4-4b23-a231-f7cd919fdc6f" providerId="ADAL" clId="{6C963C32-AE7A-48A6-8D80-0016420C0A56}" dt="2022-08-02T06:04:50.972" v="7"/>
        <pc:sldMkLst>
          <pc:docMk/>
          <pc:sldMk cId="1365219616" sldId="287"/>
        </pc:sldMkLst>
        <pc:picChg chg="del">
          <ac:chgData name="Anna Porter" userId="caba5659-7cb4-4b23-a231-f7cd919fdc6f" providerId="ADAL" clId="{6C963C32-AE7A-48A6-8D80-0016420C0A56}" dt="2022-08-02T06:04:50.792" v="6" actId="478"/>
          <ac:picMkLst>
            <pc:docMk/>
            <pc:sldMk cId="1365219616" sldId="287"/>
            <ac:picMk id="3" creationId="{F3F9EB7C-07C0-6CCD-6B8D-28F0C124B3EF}"/>
          </ac:picMkLst>
        </pc:picChg>
        <pc:picChg chg="add mod">
          <ac:chgData name="Anna Porter" userId="caba5659-7cb4-4b23-a231-f7cd919fdc6f" providerId="ADAL" clId="{6C963C32-AE7A-48A6-8D80-0016420C0A56}" dt="2022-08-02T06:04:50.972" v="7"/>
          <ac:picMkLst>
            <pc:docMk/>
            <pc:sldMk cId="1365219616" sldId="287"/>
            <ac:picMk id="4" creationId="{C627A520-84F5-94FF-221E-4A86C23913B7}"/>
          </ac:picMkLst>
        </pc:picChg>
      </pc:sldChg>
      <pc:sldChg chg="delSp del mod">
        <pc:chgData name="Anna Porter" userId="caba5659-7cb4-4b23-a231-f7cd919fdc6f" providerId="ADAL" clId="{6C963C32-AE7A-48A6-8D80-0016420C0A56}" dt="2022-08-02T06:04:45.492" v="3" actId="47"/>
        <pc:sldMkLst>
          <pc:docMk/>
          <pc:sldMk cId="152178157" sldId="289"/>
        </pc:sldMkLst>
        <pc:picChg chg="del">
          <ac:chgData name="Anna Porter" userId="caba5659-7cb4-4b23-a231-f7cd919fdc6f" providerId="ADAL" clId="{6C963C32-AE7A-48A6-8D80-0016420C0A56}" dt="2022-08-02T06:04:17.807" v="0" actId="478"/>
          <ac:picMkLst>
            <pc:docMk/>
            <pc:sldMk cId="152178157" sldId="289"/>
            <ac:picMk id="3" creationId="{5D22D4AF-E4E5-9F5F-C4A7-9E339EDC0F59}"/>
          </ac:picMkLst>
        </pc:picChg>
      </pc:sldChg>
      <pc:sldChg chg="addSp delSp modSp add mod">
        <pc:chgData name="Anna Porter" userId="caba5659-7cb4-4b23-a231-f7cd919fdc6f" providerId="ADAL" clId="{6C963C32-AE7A-48A6-8D80-0016420C0A56}" dt="2022-08-02T06:05:14.286" v="11" actId="1076"/>
        <pc:sldMkLst>
          <pc:docMk/>
          <pc:sldMk cId="2071190256" sldId="295"/>
        </pc:sldMkLst>
        <pc:picChg chg="add del mod">
          <ac:chgData name="Anna Porter" userId="caba5659-7cb4-4b23-a231-f7cd919fdc6f" providerId="ADAL" clId="{6C963C32-AE7A-48A6-8D80-0016420C0A56}" dt="2022-08-02T06:04:57.594" v="8" actId="478"/>
          <ac:picMkLst>
            <pc:docMk/>
            <pc:sldMk cId="2071190256" sldId="295"/>
            <ac:picMk id="3" creationId="{6F0E4CD5-8105-7D8C-EFC6-39F7D0CA65B3}"/>
          </ac:picMkLst>
        </pc:picChg>
        <pc:picChg chg="add mod">
          <ac:chgData name="Anna Porter" userId="caba5659-7cb4-4b23-a231-f7cd919fdc6f" providerId="ADAL" clId="{6C963C32-AE7A-48A6-8D80-0016420C0A56}" dt="2022-08-02T06:05:14.286" v="11" actId="1076"/>
          <ac:picMkLst>
            <pc:docMk/>
            <pc:sldMk cId="2071190256" sldId="295"/>
            <ac:picMk id="4" creationId="{B2A0D876-F5BD-F370-B2AE-C5120E6CDCB2}"/>
          </ac:picMkLst>
        </pc:picChg>
        <pc:picChg chg="del mod">
          <ac:chgData name="Anna Porter" userId="caba5659-7cb4-4b23-a231-f7cd919fdc6f" providerId="ADAL" clId="{6C963C32-AE7A-48A6-8D80-0016420C0A56}" dt="2022-08-02T06:04:47.878" v="4" actId="478"/>
          <ac:picMkLst>
            <pc:docMk/>
            <pc:sldMk cId="2071190256" sldId="295"/>
            <ac:picMk id="6" creationId="{ACD4466C-B8CE-B920-C108-A9A860F50F33}"/>
          </ac:picMkLst>
        </pc:picChg>
      </pc:sldChg>
    </pc:docChg>
  </pc:docChgLst>
  <pc:docChgLst>
    <pc:chgData name="Anna Porter" userId="caba5659-7cb4-4b23-a231-f7cd919fdc6f" providerId="ADAL" clId="{38BF42EC-AD9A-4AFD-A358-F131656F428A}"/>
    <pc:docChg chg="custSel modSld">
      <pc:chgData name="Anna Porter" userId="caba5659-7cb4-4b23-a231-f7cd919fdc6f" providerId="ADAL" clId="{38BF42EC-AD9A-4AFD-A358-F131656F428A}" dt="2022-03-16T01:29:15.958" v="6" actId="1076"/>
      <pc:docMkLst>
        <pc:docMk/>
      </pc:docMkLst>
      <pc:sldChg chg="addSp delSp modSp mod">
        <pc:chgData name="Anna Porter" userId="caba5659-7cb4-4b23-a231-f7cd919fdc6f" providerId="ADAL" clId="{38BF42EC-AD9A-4AFD-A358-F131656F428A}" dt="2022-03-11T04:20:11.680" v="3"/>
        <pc:sldMkLst>
          <pc:docMk/>
          <pc:sldMk cId="1365219616" sldId="287"/>
        </pc:sldMkLst>
        <pc:picChg chg="del">
          <ac:chgData name="Anna Porter" userId="caba5659-7cb4-4b23-a231-f7cd919fdc6f" providerId="ADAL" clId="{38BF42EC-AD9A-4AFD-A358-F131656F428A}" dt="2022-03-11T04:20:11.465" v="2" actId="478"/>
          <ac:picMkLst>
            <pc:docMk/>
            <pc:sldMk cId="1365219616" sldId="287"/>
            <ac:picMk id="3" creationId="{206A9CAA-067F-45A8-91CD-174E2BFF3BEA}"/>
          </ac:picMkLst>
        </pc:picChg>
        <pc:picChg chg="add mod">
          <ac:chgData name="Anna Porter" userId="caba5659-7cb4-4b23-a231-f7cd919fdc6f" providerId="ADAL" clId="{38BF42EC-AD9A-4AFD-A358-F131656F428A}" dt="2022-03-11T04:20:11.680" v="3"/>
          <ac:picMkLst>
            <pc:docMk/>
            <pc:sldMk cId="1365219616" sldId="287"/>
            <ac:picMk id="4" creationId="{07B1AEE6-B87C-4392-942A-C90EC3B3D463}"/>
          </ac:picMkLst>
        </pc:picChg>
      </pc:sldChg>
      <pc:sldChg chg="addSp delSp modSp mod">
        <pc:chgData name="Anna Porter" userId="caba5659-7cb4-4b23-a231-f7cd919fdc6f" providerId="ADAL" clId="{38BF42EC-AD9A-4AFD-A358-F131656F428A}" dt="2022-03-16T01:29:15.958" v="6" actId="1076"/>
        <pc:sldMkLst>
          <pc:docMk/>
          <pc:sldMk cId="152178157" sldId="289"/>
        </pc:sldMkLst>
        <pc:picChg chg="add mod">
          <ac:chgData name="Anna Porter" userId="caba5659-7cb4-4b23-a231-f7cd919fdc6f" providerId="ADAL" clId="{38BF42EC-AD9A-4AFD-A358-F131656F428A}" dt="2022-03-16T01:29:15.958" v="6" actId="1076"/>
          <ac:picMkLst>
            <pc:docMk/>
            <pc:sldMk cId="152178157" sldId="289"/>
            <ac:picMk id="3" creationId="{3E5C8557-0BC4-4A66-819B-8B0EA78CB1CE}"/>
          </ac:picMkLst>
        </pc:picChg>
        <pc:picChg chg="del">
          <ac:chgData name="Anna Porter" userId="caba5659-7cb4-4b23-a231-f7cd919fdc6f" providerId="ADAL" clId="{38BF42EC-AD9A-4AFD-A358-F131656F428A}" dt="2022-03-11T04:19:58.676" v="0" actId="478"/>
          <ac:picMkLst>
            <pc:docMk/>
            <pc:sldMk cId="152178157" sldId="289"/>
            <ac:picMk id="6" creationId="{E7E8784E-7150-4337-ACFA-BF651D88A9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9/11/2023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78" y="274095"/>
            <a:ext cx="2304854" cy="39583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+mj-lt"/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  <a:latin typeface="+mj-lt"/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  <a:latin typeface="+mj-lt"/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  <a:latin typeface="+mj-lt"/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0D876-F5BD-F370-B2AE-C5120E6C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4" y="-40500"/>
            <a:ext cx="919098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24416-B7F6-C305-2E79-F4CDDB57E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" y="0"/>
            <a:ext cx="9130989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78" y="151484"/>
            <a:ext cx="183027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78" y="151484"/>
            <a:ext cx="183027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78" y="151484"/>
            <a:ext cx="183027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2C0AA-AFA2-4434-8D69-DC95F6B4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5CC651-EB33-4ACF-9373-BD6AABE9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D2355-7AE4-48B9-8539-9DE45375E7E6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e7bdfe15-62a3-4915-a304-32bb6955188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fa985ed-d465-4f3a-8c62-e702660b7e9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E57AEB-C795-4933-BF00-61D1240BF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10375</TotalTime>
  <Words>10</Words>
  <Application>Microsoft Office PowerPoint</Application>
  <PresentationFormat>On-screen Show (16:9)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30</cp:revision>
  <dcterms:created xsi:type="dcterms:W3CDTF">2019-05-27T04:49:31Z</dcterms:created>
  <dcterms:modified xsi:type="dcterms:W3CDTF">2023-11-09T03:31:45Z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