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changesInfos/changesInfo1.xml" ContentType="application/vnd.ms-powerpoint.changesinfo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93455" r:id="rId4"/>
  </p:sldMasterIdLst>
  <p:notesMasterIdLst>
    <p:notesMasterId r:id="rId13"/>
  </p:notesMasterIdLst>
  <p:sldIdLst>
    <p:sldId id="285" r:id="rId5"/>
    <p:sldId id="289" r:id="rId6"/>
    <p:sldId id="287" r:id="rId7"/>
    <p:sldId id="290" r:id="rId8"/>
    <p:sldId id="292" r:id="rId9"/>
    <p:sldId id="295" r:id="rId10"/>
    <p:sldId id="294" r:id="rId11"/>
    <p:sldId id="291" r:id="rId12"/>
  </p:sldIdLst>
  <p:sldSz cx="9144000" cy="5143500" type="screen16x9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2589" autoAdjust="0"/>
    <p:restoredTop sz="93605" autoAdjust="0"/>
  </p:normalViewPr>
  <p:slideViewPr>
    <p:cSldViewPr snapToGrid="0" snapToObjects="1">
      <p:cViewPr varScale="1">
        <p:scale>
          <a:sx n="142" d="100"/>
          <a:sy n="142" d="100"/>
        </p:scale>
        <p:origin x="336" y="120"/>
      </p:cViewPr>
      <p:guideLst>
        <p:guide orient="horz" pos="162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49" d="100"/>
        <a:sy n="149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notesMaster" Target="notesMasters/notesMaster1.xml"/><Relationship Id="rId18" Type="http://schemas.microsoft.com/office/2016/11/relationships/changesInfo" Target="changesInfos/changesInfo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viewProps" Target="viewProps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presProps" Target="pres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nna Porter" userId="caba5659-7cb4-4b23-a231-f7cd919fdc6f" providerId="ADAL" clId="{D626D83E-9DF1-4DF6-9005-EE6F3DFEAAEC}"/>
    <pc:docChg chg="custSel modSld">
      <pc:chgData name="Anna Porter" userId="caba5659-7cb4-4b23-a231-f7cd919fdc6f" providerId="ADAL" clId="{D626D83E-9DF1-4DF6-9005-EE6F3DFEAAEC}" dt="2022-08-02T06:03:07.279" v="9" actId="14100"/>
      <pc:docMkLst>
        <pc:docMk/>
      </pc:docMkLst>
      <pc:sldChg chg="addSp delSp modSp mod">
        <pc:chgData name="Anna Porter" userId="caba5659-7cb4-4b23-a231-f7cd919fdc6f" providerId="ADAL" clId="{D626D83E-9DF1-4DF6-9005-EE6F3DFEAAEC}" dt="2022-08-02T06:03:07.279" v="9" actId="14100"/>
        <pc:sldMkLst>
          <pc:docMk/>
          <pc:sldMk cId="1365219616" sldId="287"/>
        </pc:sldMkLst>
        <pc:picChg chg="add mod">
          <ac:chgData name="Anna Porter" userId="caba5659-7cb4-4b23-a231-f7cd919fdc6f" providerId="ADAL" clId="{D626D83E-9DF1-4DF6-9005-EE6F3DFEAAEC}" dt="2022-08-02T06:03:07.279" v="9" actId="14100"/>
          <ac:picMkLst>
            <pc:docMk/>
            <pc:sldMk cId="1365219616" sldId="287"/>
            <ac:picMk id="3" creationId="{17E37CA1-361C-71CC-7E78-4A22B8860409}"/>
          </ac:picMkLst>
        </pc:picChg>
        <pc:picChg chg="del">
          <ac:chgData name="Anna Porter" userId="caba5659-7cb4-4b23-a231-f7cd919fdc6f" providerId="ADAL" clId="{D626D83E-9DF1-4DF6-9005-EE6F3DFEAAEC}" dt="2022-08-02T06:03:02.572" v="6" actId="478"/>
          <ac:picMkLst>
            <pc:docMk/>
            <pc:sldMk cId="1365219616" sldId="287"/>
            <ac:picMk id="8" creationId="{7566B865-2FF5-A070-6078-7B49C8083AF7}"/>
          </ac:picMkLst>
        </pc:picChg>
      </pc:sldChg>
      <pc:sldChg chg="addSp delSp modSp mod">
        <pc:chgData name="Anna Porter" userId="caba5659-7cb4-4b23-a231-f7cd919fdc6f" providerId="ADAL" clId="{D626D83E-9DF1-4DF6-9005-EE6F3DFEAAEC}" dt="2022-08-02T06:02:32.319" v="5" actId="14100"/>
        <pc:sldMkLst>
          <pc:docMk/>
          <pc:sldMk cId="152178157" sldId="289"/>
        </pc:sldMkLst>
        <pc:picChg chg="del">
          <ac:chgData name="Anna Porter" userId="caba5659-7cb4-4b23-a231-f7cd919fdc6f" providerId="ADAL" clId="{D626D83E-9DF1-4DF6-9005-EE6F3DFEAAEC}" dt="2022-08-02T06:00:58.319" v="0" actId="478"/>
          <ac:picMkLst>
            <pc:docMk/>
            <pc:sldMk cId="152178157" sldId="289"/>
            <ac:picMk id="3" creationId="{7E8B55CA-558F-9EC9-00FF-5FB1F589A223}"/>
          </ac:picMkLst>
        </pc:picChg>
        <pc:picChg chg="add del">
          <ac:chgData name="Anna Porter" userId="caba5659-7cb4-4b23-a231-f7cd919fdc6f" providerId="ADAL" clId="{D626D83E-9DF1-4DF6-9005-EE6F3DFEAAEC}" dt="2022-08-02T06:01:52.660" v="2" actId="478"/>
          <ac:picMkLst>
            <pc:docMk/>
            <pc:sldMk cId="152178157" sldId="289"/>
            <ac:picMk id="4" creationId="{77CF1D76-BC74-A199-FDB6-3761A924783B}"/>
          </ac:picMkLst>
        </pc:picChg>
        <pc:picChg chg="add mod">
          <ac:chgData name="Anna Porter" userId="caba5659-7cb4-4b23-a231-f7cd919fdc6f" providerId="ADAL" clId="{D626D83E-9DF1-4DF6-9005-EE6F3DFEAAEC}" dt="2022-08-02T06:02:32.319" v="5" actId="14100"/>
          <ac:picMkLst>
            <pc:docMk/>
            <pc:sldMk cId="152178157" sldId="289"/>
            <ac:picMk id="6" creationId="{ACD4466C-B8CE-B920-C108-A9A860F50F33}"/>
          </ac:picMkLst>
        </pc:picChg>
      </pc:sldChg>
    </pc:docChg>
  </pc:docChgLst>
  <pc:docChgLst>
    <pc:chgData name="Anna Porter" userId="caba5659-7cb4-4b23-a231-f7cd919fdc6f" providerId="ADAL" clId="{68D9C845-A1C3-4D62-84B0-50EA38C33DE8}"/>
    <pc:docChg chg="custSel modSld">
      <pc:chgData name="Anna Porter" userId="caba5659-7cb4-4b23-a231-f7cd919fdc6f" providerId="ADAL" clId="{68D9C845-A1C3-4D62-84B0-50EA38C33DE8}" dt="2022-03-18T06:03:51.447" v="8" actId="478"/>
      <pc:docMkLst>
        <pc:docMk/>
      </pc:docMkLst>
      <pc:sldChg chg="addSp delSp mod">
        <pc:chgData name="Anna Porter" userId="caba5659-7cb4-4b23-a231-f7cd919fdc6f" providerId="ADAL" clId="{68D9C845-A1C3-4D62-84B0-50EA38C33DE8}" dt="2022-03-11T04:18:59.499" v="3" actId="22"/>
        <pc:sldMkLst>
          <pc:docMk/>
          <pc:sldMk cId="1365219616" sldId="287"/>
        </pc:sldMkLst>
        <pc:picChg chg="del">
          <ac:chgData name="Anna Porter" userId="caba5659-7cb4-4b23-a231-f7cd919fdc6f" providerId="ADAL" clId="{68D9C845-A1C3-4D62-84B0-50EA38C33DE8}" dt="2022-03-11T04:18:58.901" v="2" actId="478"/>
          <ac:picMkLst>
            <pc:docMk/>
            <pc:sldMk cId="1365219616" sldId="287"/>
            <ac:picMk id="3" creationId="{93D478B5-C59B-4D35-8368-D47DEC54C06C}"/>
          </ac:picMkLst>
        </pc:picChg>
        <pc:picChg chg="add">
          <ac:chgData name="Anna Porter" userId="caba5659-7cb4-4b23-a231-f7cd919fdc6f" providerId="ADAL" clId="{68D9C845-A1C3-4D62-84B0-50EA38C33DE8}" dt="2022-03-11T04:18:59.499" v="3" actId="22"/>
          <ac:picMkLst>
            <pc:docMk/>
            <pc:sldMk cId="1365219616" sldId="287"/>
            <ac:picMk id="4" creationId="{C4FE6B9E-FC22-42AC-9B90-106F2010F45F}"/>
          </ac:picMkLst>
        </pc:picChg>
      </pc:sldChg>
      <pc:sldChg chg="addSp delSp modSp mod">
        <pc:chgData name="Anna Porter" userId="caba5659-7cb4-4b23-a231-f7cd919fdc6f" providerId="ADAL" clId="{68D9C845-A1C3-4D62-84B0-50EA38C33DE8}" dt="2022-03-16T03:40:33.480" v="4" actId="14100"/>
        <pc:sldMkLst>
          <pc:docMk/>
          <pc:sldMk cId="152178157" sldId="289"/>
        </pc:sldMkLst>
        <pc:picChg chg="add mod">
          <ac:chgData name="Anna Porter" userId="caba5659-7cb4-4b23-a231-f7cd919fdc6f" providerId="ADAL" clId="{68D9C845-A1C3-4D62-84B0-50EA38C33DE8}" dt="2022-03-16T03:40:33.480" v="4" actId="14100"/>
          <ac:picMkLst>
            <pc:docMk/>
            <pc:sldMk cId="152178157" sldId="289"/>
            <ac:picMk id="3" creationId="{1C3F9F2E-380A-4B5F-AA6A-0E422F898570}"/>
          </ac:picMkLst>
        </pc:picChg>
        <pc:picChg chg="del">
          <ac:chgData name="Anna Porter" userId="caba5659-7cb4-4b23-a231-f7cd919fdc6f" providerId="ADAL" clId="{68D9C845-A1C3-4D62-84B0-50EA38C33DE8}" dt="2022-03-11T04:17:48.485" v="0" actId="478"/>
          <ac:picMkLst>
            <pc:docMk/>
            <pc:sldMk cId="152178157" sldId="289"/>
            <ac:picMk id="4" creationId="{928C68EC-325F-4205-A810-47EB84BE45AB}"/>
          </ac:picMkLst>
        </pc:picChg>
      </pc:sldChg>
      <pc:sldChg chg="addSp delSp mod">
        <pc:chgData name="Anna Porter" userId="caba5659-7cb4-4b23-a231-f7cd919fdc6f" providerId="ADAL" clId="{68D9C845-A1C3-4D62-84B0-50EA38C33DE8}" dt="2022-03-18T06:03:51.447" v="8" actId="478"/>
        <pc:sldMkLst>
          <pc:docMk/>
          <pc:sldMk cId="497947127" sldId="290"/>
        </pc:sldMkLst>
        <pc:picChg chg="add del">
          <ac:chgData name="Anna Porter" userId="caba5659-7cb4-4b23-a231-f7cd919fdc6f" providerId="ADAL" clId="{68D9C845-A1C3-4D62-84B0-50EA38C33DE8}" dt="2022-03-18T06:03:51.447" v="8" actId="478"/>
          <ac:picMkLst>
            <pc:docMk/>
            <pc:sldMk cId="497947127" sldId="290"/>
            <ac:picMk id="3" creationId="{D1C0AC9C-288C-4B3A-8E4C-5FF596D44BD7}"/>
          </ac:picMkLst>
        </pc:picChg>
      </pc:sldChg>
      <pc:sldChg chg="addSp delSp mod">
        <pc:chgData name="Anna Porter" userId="caba5659-7cb4-4b23-a231-f7cd919fdc6f" providerId="ADAL" clId="{68D9C845-A1C3-4D62-84B0-50EA38C33DE8}" dt="2022-03-18T06:03:48.149" v="7" actId="478"/>
        <pc:sldMkLst>
          <pc:docMk/>
          <pc:sldMk cId="1297056364" sldId="293"/>
        </pc:sldMkLst>
        <pc:picChg chg="add del">
          <ac:chgData name="Anna Porter" userId="caba5659-7cb4-4b23-a231-f7cd919fdc6f" providerId="ADAL" clId="{68D9C845-A1C3-4D62-84B0-50EA38C33DE8}" dt="2022-03-18T06:03:48.149" v="7" actId="478"/>
          <ac:picMkLst>
            <pc:docMk/>
            <pc:sldMk cId="1297056364" sldId="293"/>
            <ac:picMk id="3" creationId="{EB9DA634-5E2B-41B9-B02E-D3875CA9D629}"/>
          </ac:picMkLst>
        </pc:picChg>
      </pc:sldChg>
    </pc:docChg>
  </pc:docChgLst>
  <pc:docChgLst>
    <pc:chgData name="Anna Porter" userId="caba5659-7cb4-4b23-a231-f7cd919fdc6f" providerId="ADAL" clId="{2D6EF82C-295D-4726-B42F-319B50BFC181}"/>
    <pc:docChg chg="custSel modSld">
      <pc:chgData name="Anna Porter" userId="caba5659-7cb4-4b23-a231-f7cd919fdc6f" providerId="ADAL" clId="{2D6EF82C-295D-4726-B42F-319B50BFC181}" dt="2022-10-20T06:38:51.973" v="1" actId="22"/>
      <pc:docMkLst>
        <pc:docMk/>
      </pc:docMkLst>
      <pc:sldChg chg="addSp delSp mod">
        <pc:chgData name="Anna Porter" userId="caba5659-7cb4-4b23-a231-f7cd919fdc6f" providerId="ADAL" clId="{2D6EF82C-295D-4726-B42F-319B50BFC181}" dt="2022-10-20T06:38:51.973" v="1" actId="22"/>
        <pc:sldMkLst>
          <pc:docMk/>
          <pc:sldMk cId="1365219616" sldId="287"/>
        </pc:sldMkLst>
        <pc:picChg chg="del">
          <ac:chgData name="Anna Porter" userId="caba5659-7cb4-4b23-a231-f7cd919fdc6f" providerId="ADAL" clId="{2D6EF82C-295D-4726-B42F-319B50BFC181}" dt="2022-10-20T06:38:50.875" v="0" actId="478"/>
          <ac:picMkLst>
            <pc:docMk/>
            <pc:sldMk cId="1365219616" sldId="287"/>
            <ac:picMk id="3" creationId="{17E37CA1-361C-71CC-7E78-4A22B8860409}"/>
          </ac:picMkLst>
        </pc:picChg>
        <pc:picChg chg="add">
          <ac:chgData name="Anna Porter" userId="caba5659-7cb4-4b23-a231-f7cd919fdc6f" providerId="ADAL" clId="{2D6EF82C-295D-4726-B42F-319B50BFC181}" dt="2022-10-20T06:38:51.973" v="1" actId="22"/>
          <ac:picMkLst>
            <pc:docMk/>
            <pc:sldMk cId="1365219616" sldId="287"/>
            <ac:picMk id="4" creationId="{B12B6716-5125-1F56-B942-4282251ABD95}"/>
          </ac:picMkLst>
        </pc:picChg>
      </pc:sldChg>
    </pc:docChg>
  </pc:docChgLst>
  <pc:docChgLst>
    <pc:chgData name="Anna Porter" userId="caba5659-7cb4-4b23-a231-f7cd919fdc6f" providerId="ADAL" clId="{B8D25D89-73F1-49D8-B6D4-9A4E0F57140E}"/>
    <pc:docChg chg="modSld">
      <pc:chgData name="Anna Porter" userId="caba5659-7cb4-4b23-a231-f7cd919fdc6f" providerId="ADAL" clId="{B8D25D89-73F1-49D8-B6D4-9A4E0F57140E}" dt="2022-06-27T23:19:03.264" v="58" actId="2711"/>
      <pc:docMkLst>
        <pc:docMk/>
      </pc:docMkLst>
      <pc:sldChg chg="modSp mod">
        <pc:chgData name="Anna Porter" userId="caba5659-7cb4-4b23-a231-f7cd919fdc6f" providerId="ADAL" clId="{B8D25D89-73F1-49D8-B6D4-9A4E0F57140E}" dt="2022-06-27T23:19:03.264" v="58" actId="2711"/>
        <pc:sldMkLst>
          <pc:docMk/>
          <pc:sldMk cId="911587620" sldId="285"/>
        </pc:sldMkLst>
        <pc:spChg chg="mod">
          <ac:chgData name="Anna Porter" userId="caba5659-7cb4-4b23-a231-f7cd919fdc6f" providerId="ADAL" clId="{B8D25D89-73F1-49D8-B6D4-9A4E0F57140E}" dt="2022-06-27T23:19:03.264" v="58" actId="2711"/>
          <ac:spMkLst>
            <pc:docMk/>
            <pc:sldMk cId="911587620" sldId="285"/>
            <ac:spMk id="11" creationId="{CC4A4DA7-3574-463D-BE3E-A3252ABE561D}"/>
          </ac:spMkLst>
        </pc:spChg>
      </pc:sldChg>
    </pc:docChg>
  </pc:docChgLst>
  <pc:docChgLst>
    <pc:chgData name="Anna Porter" userId="caba5659-7cb4-4b23-a231-f7cd919fdc6f" providerId="ADAL" clId="{6D2AD0A9-1D58-4E9C-B3FF-1B843FB4E61A}"/>
    <pc:docChg chg="custSel modSld">
      <pc:chgData name="Anna Porter" userId="caba5659-7cb4-4b23-a231-f7cd919fdc6f" providerId="ADAL" clId="{6D2AD0A9-1D58-4E9C-B3FF-1B843FB4E61A}" dt="2022-05-04T02:10:07.598" v="3" actId="22"/>
      <pc:docMkLst>
        <pc:docMk/>
      </pc:docMkLst>
      <pc:sldChg chg="addSp delSp mod">
        <pc:chgData name="Anna Porter" userId="caba5659-7cb4-4b23-a231-f7cd919fdc6f" providerId="ADAL" clId="{6D2AD0A9-1D58-4E9C-B3FF-1B843FB4E61A}" dt="2022-05-04T02:10:07.598" v="3" actId="22"/>
        <pc:sldMkLst>
          <pc:docMk/>
          <pc:sldMk cId="152178157" sldId="289"/>
        </pc:sldMkLst>
        <pc:picChg chg="del">
          <ac:chgData name="Anna Porter" userId="caba5659-7cb4-4b23-a231-f7cd919fdc6f" providerId="ADAL" clId="{6D2AD0A9-1D58-4E9C-B3FF-1B843FB4E61A}" dt="2022-05-03T23:40:05.401" v="0" actId="478"/>
          <ac:picMkLst>
            <pc:docMk/>
            <pc:sldMk cId="152178157" sldId="289"/>
            <ac:picMk id="3" creationId="{1C3F9F2E-380A-4B5F-AA6A-0E422F898570}"/>
          </ac:picMkLst>
        </pc:picChg>
        <pc:picChg chg="add">
          <ac:chgData name="Anna Porter" userId="caba5659-7cb4-4b23-a231-f7cd919fdc6f" providerId="ADAL" clId="{6D2AD0A9-1D58-4E9C-B3FF-1B843FB4E61A}" dt="2022-05-04T02:10:07.598" v="3" actId="22"/>
          <ac:picMkLst>
            <pc:docMk/>
            <pc:sldMk cId="152178157" sldId="289"/>
            <ac:picMk id="3" creationId="{7E8B55CA-558F-9EC9-00FF-5FB1F589A223}"/>
          </ac:picMkLst>
        </pc:picChg>
        <pc:picChg chg="add del">
          <ac:chgData name="Anna Porter" userId="caba5659-7cb4-4b23-a231-f7cd919fdc6f" providerId="ADAL" clId="{6D2AD0A9-1D58-4E9C-B3FF-1B843FB4E61A}" dt="2022-05-04T02:10:07.076" v="2" actId="478"/>
          <ac:picMkLst>
            <pc:docMk/>
            <pc:sldMk cId="152178157" sldId="289"/>
            <ac:picMk id="4" creationId="{DCD831AA-55AA-28FB-1780-6A833BA8A072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9CEA06E-E84E-461C-9A94-6378CA4FCC47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AU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DE4339B-BAC1-4C9C-B985-1D60417ACE14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2241490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MEX_007 PPT Template_FA2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33835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72835148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3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03822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1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3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268955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91414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3305176"/>
            <a:ext cx="7772400" cy="1021556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180035"/>
            <a:ext cx="7772400" cy="1125140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9E7B99-7C3F-4BC3-B7B8-7E1F8C620B24}" type="datetime1">
              <a:rPr lang="en-US" smtClean="0"/>
              <a:pPr/>
              <a:t>11/9/2023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AF2B4D-6B12-4EDF-87BB-2B55CECB6611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239484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6059461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151335"/>
            <a:ext cx="4040188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1631156"/>
            <a:ext cx="4040188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6" y="1151335"/>
            <a:ext cx="4041775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6" y="1631156"/>
            <a:ext cx="4041775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10" name="Picture 9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682443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471299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1" y="204787"/>
            <a:ext cx="3008313" cy="8715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04788"/>
            <a:ext cx="5111750" cy="438983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1076326"/>
            <a:ext cx="3008313" cy="351829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6B1FF6-39B9-40F5-8B67-33C6354A3D4F}" type="slidenum">
              <a:rPr kumimoji="0" lang="en-US" smtClean="0"/>
              <a:pPr eaLnBrk="1" latinLnBrk="0" hangingPunct="1"/>
              <a:t>‹#›</a:t>
            </a:fld>
            <a:endParaRPr kumimoji="0" lang="en-US" dirty="0">
              <a:solidFill>
                <a:schemeClr val="accent3">
                  <a:shade val="75000"/>
                </a:schemeClr>
              </a:solidFill>
            </a:endParaRPr>
          </a:p>
        </p:txBody>
      </p:sp>
      <p:pic>
        <p:nvPicPr>
          <p:cNvPr id="8" name="Picture 7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822031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3600450"/>
            <a:ext cx="5486400" cy="425054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459581"/>
            <a:ext cx="5486400" cy="30861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4025503"/>
            <a:ext cx="5486400" cy="60364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598310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331729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05979"/>
            <a:ext cx="2057400" cy="4388644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05979"/>
            <a:ext cx="6019800" cy="438864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 descr="MEX_007 PPT Template_FA4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799648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MEX_007 PPT Template_FA5.jp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21" y="0"/>
            <a:ext cx="9135879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32141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4767263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C2560D-EC28-3B41-86E8-18F1CE0113B4}" type="datetimeFigureOut">
              <a:rPr lang="en-US" smtClean="0"/>
              <a:t>11/9/2023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4767263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38435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93467" r:id="rId1"/>
    <p:sldLayoutId id="2147493456" r:id="rId2"/>
    <p:sldLayoutId id="2147493457" r:id="rId3"/>
    <p:sldLayoutId id="2147493469" r:id="rId4"/>
    <p:sldLayoutId id="2147493468" r:id="rId5"/>
    <p:sldLayoutId id="2147493458" r:id="rId6"/>
    <p:sldLayoutId id="2147493459" r:id="rId7"/>
    <p:sldLayoutId id="2147493460" r:id="rId8"/>
    <p:sldLayoutId id="2147493461" r:id="rId9"/>
    <p:sldLayoutId id="2147493463" r:id="rId10"/>
    <p:sldLayoutId id="2147493464" r:id="rId11"/>
    <p:sldLayoutId id="2147493465" r:id="rId12"/>
    <p:sldLayoutId id="2147493466" r:id="rId13"/>
    <p:sldLayoutId id="2147493470" r:id="rId14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jp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5960D685-8088-40DB-B951-79E6A67F37F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868" b="4750"/>
          <a:stretch/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5387A8C-7432-495F-A6A1-ED369DBA7E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89378" y="274095"/>
            <a:ext cx="2304854" cy="395833"/>
          </a:xfrm>
          <a:prstGeom prst="rect">
            <a:avLst/>
          </a:prstGeom>
        </p:spPr>
      </p:pic>
      <p:pic>
        <p:nvPicPr>
          <p:cNvPr id="10" name="Picture 9" descr="Logo&#10;&#10;Description automatically generated">
            <a:extLst>
              <a:ext uri="{FF2B5EF4-FFF2-40B4-BE49-F238E27FC236}">
                <a16:creationId xmlns:a16="http://schemas.microsoft.com/office/drawing/2014/main" id="{C8B44D58-C15C-4DE3-AED3-8ADA8EF3BC3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948" y="112012"/>
            <a:ext cx="2251085" cy="72000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CC4A4DA7-3574-463D-BE3E-A3252ABE561D}"/>
              </a:ext>
            </a:extLst>
          </p:cNvPr>
          <p:cNvSpPr txBox="1"/>
          <p:nvPr/>
        </p:nvSpPr>
        <p:spPr>
          <a:xfrm>
            <a:off x="149768" y="1945371"/>
            <a:ext cx="8689432" cy="20928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4000" b="1" dirty="0">
                <a:solidFill>
                  <a:schemeClr val="bg1"/>
                </a:solidFill>
              </a:rPr>
              <a:t>Name </a:t>
            </a:r>
          </a:p>
          <a:p>
            <a:r>
              <a:rPr lang="en-AU" sz="4000" b="1" dirty="0">
                <a:solidFill>
                  <a:schemeClr val="bg1"/>
                </a:solidFill>
              </a:rPr>
              <a:t>Position</a:t>
            </a:r>
          </a:p>
          <a:p>
            <a:r>
              <a:rPr lang="en-AU" sz="4000" b="1" dirty="0">
                <a:solidFill>
                  <a:schemeClr val="bg1"/>
                </a:solidFill>
              </a:rPr>
              <a:t>MinEx CRC</a:t>
            </a:r>
          </a:p>
          <a:p>
            <a:r>
              <a:rPr lang="en-AU" sz="1000" b="1" dirty="0">
                <a:solidFill>
                  <a:schemeClr val="bg1"/>
                </a:solidFill>
              </a:rPr>
              <a:t>Calibri, 40, bold</a:t>
            </a:r>
          </a:p>
        </p:txBody>
      </p:sp>
    </p:spTree>
    <p:extLst>
      <p:ext uri="{BB962C8B-B14F-4D97-AF65-F5344CB8AC3E}">
        <p14:creationId xmlns:p14="http://schemas.microsoft.com/office/powerpoint/2010/main" val="9115876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CD4466C-B8CE-B920-C108-A9A860F50F3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408" y="0"/>
            <a:ext cx="9190987" cy="518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1781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B12B6716-5125-1F56-B942-4282251ABD9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05" y="0"/>
            <a:ext cx="9130989" cy="51434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52196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15"/>
            <a:ext cx="9143999" cy="557212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E04AEE3-BDBA-4DA6-8B5A-E9EC1B1BC2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611950"/>
            <a:ext cx="9144000" cy="531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79471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55764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E04AEE3-BDBA-4DA6-8B5A-E9EC1B1BC2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611950"/>
            <a:ext cx="9144000" cy="53155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15"/>
            <a:ext cx="9143999" cy="5572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822217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55764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E04AEE3-BDBA-4DA6-8B5A-E9EC1B1BC2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611950"/>
            <a:ext cx="9144000" cy="53155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15"/>
            <a:ext cx="9143999" cy="5572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26109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55764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E04AEE3-BDBA-4DA6-8B5A-E9EC1B1BC2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611950"/>
            <a:ext cx="9144000" cy="53155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FF06A044-8260-4F20-A9E6-B175ED77CAC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15"/>
            <a:ext cx="9143999" cy="5572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94731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3DEC0725-CD2C-4B13-A783-D6BAA31174F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868" b="4750"/>
          <a:stretch/>
        </p:blipFill>
        <p:spPr>
          <a:xfrm>
            <a:off x="0" y="0"/>
            <a:ext cx="9144000" cy="5143500"/>
          </a:xfrm>
          <a:prstGeom prst="rect">
            <a:avLst/>
          </a:prstGeom>
        </p:spPr>
      </p:pic>
      <p:pic>
        <p:nvPicPr>
          <p:cNvPr id="6" name="Picture 5" descr="Logo&#10;&#10;Description automatically generated">
            <a:extLst>
              <a:ext uri="{FF2B5EF4-FFF2-40B4-BE49-F238E27FC236}">
                <a16:creationId xmlns:a16="http://schemas.microsoft.com/office/drawing/2014/main" id="{57883FC2-ED6C-46D4-BF3C-88A407B02CD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83686" y="1947536"/>
            <a:ext cx="3376628" cy="10800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6DF06D9E-4D8E-41F0-8F02-583D3F5464AB}"/>
              </a:ext>
            </a:extLst>
          </p:cNvPr>
          <p:cNvSpPr txBox="1"/>
          <p:nvPr/>
        </p:nvSpPr>
        <p:spPr>
          <a:xfrm>
            <a:off x="3779342" y="2937481"/>
            <a:ext cx="182915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1600" b="1" dirty="0">
                <a:solidFill>
                  <a:srgbClr val="FF9900"/>
                </a:solidFill>
                <a:latin typeface="Torque Book" panose="020B0503030202050203" pitchFamily="34" charset="0"/>
              </a:rPr>
              <a:t>minexcrc.com.au</a:t>
            </a:r>
          </a:p>
        </p:txBody>
      </p:sp>
    </p:spTree>
    <p:extLst>
      <p:ext uri="{BB962C8B-B14F-4D97-AF65-F5344CB8AC3E}">
        <p14:creationId xmlns:p14="http://schemas.microsoft.com/office/powerpoint/2010/main" val="96102578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Custom 3">
      <a:dk1>
        <a:srgbClr val="17365D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Custom 1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D853356AC43B664FBC7CEB18286810E9" ma:contentTypeVersion="16" ma:contentTypeDescription="Create a new document." ma:contentTypeScope="" ma:versionID="006647aadec6382472a43b9038e962d0">
  <xsd:schema xmlns:xsd="http://www.w3.org/2001/XMLSchema" xmlns:xs="http://www.w3.org/2001/XMLSchema" xmlns:p="http://schemas.microsoft.com/office/2006/metadata/properties" xmlns:ns2="e7bdfe15-62a3-4915-a304-32bb69551884" xmlns:ns3="1fa985ed-d465-4f3a-8c62-e702660b7e9d" targetNamespace="http://schemas.microsoft.com/office/2006/metadata/properties" ma:root="true" ma:fieldsID="2ae50f22fa7da9a775e0f0b229265284" ns2:_="" ns3:_="">
    <xsd:import namespace="e7bdfe15-62a3-4915-a304-32bb69551884"/>
    <xsd:import namespace="1fa985ed-d465-4f3a-8c62-e702660b7e9d"/>
    <xsd:element name="properties">
      <xsd:complexType>
        <xsd:sequence>
          <xsd:element name="documentManagement">
            <xsd:complexType>
              <xsd:all>
                <xsd:element ref="ns2:SharedWithUsers" minOccurs="0"/>
                <xsd:element ref="ns2:SharedWithDetails" minOccurs="0"/>
                <xsd:element ref="ns3:MediaServiceMetadata" minOccurs="0"/>
                <xsd:element ref="ns3:MediaServiceFastMetadata" minOccurs="0"/>
                <xsd:element ref="ns3:MediaServiceAutoKeyPoints" minOccurs="0"/>
                <xsd:element ref="ns3:MediaServiceKeyPoints" minOccurs="0"/>
                <xsd:element ref="ns3:MediaServiceDateTaken" minOccurs="0"/>
                <xsd:element ref="ns3:MediaServiceAutoTags" minOccurs="0"/>
                <xsd:element ref="ns3:MediaServiceOCR" minOccurs="0"/>
                <xsd:element ref="ns3:MediaServiceGenerationTime" minOccurs="0"/>
                <xsd:element ref="ns3:MediaServiceEventHashCode" minOccurs="0"/>
                <xsd:element ref="ns3:MediaServiceLocation" minOccurs="0"/>
                <xsd:element ref="ns3:MediaLengthInSeconds" minOccurs="0"/>
                <xsd:element ref="ns3:lcf76f155ced4ddcb4097134ff3c332f" minOccurs="0"/>
                <xsd:element ref="ns2:TaxCatchAll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7bdfe15-62a3-4915-a304-32bb69551884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3" nillable="true" ma:displayName="Taxonomy Catch All Column" ma:hidden="true" ma:list="{475a65f2-96bb-4314-9a7e-4788c7afe56b}" ma:internalName="TaxCatchAll" ma:showField="CatchAllData" ma:web="e7bdfe15-62a3-4915-a304-32bb6955188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fa985ed-d465-4f3a-8c62-e702660b7e9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0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1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2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3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4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5" nillable="true" ma:displayName="Tags" ma:internalName="MediaServiceAutoTags" ma:readOnly="true">
      <xsd:simpleType>
        <xsd:restriction base="dms:Text"/>
      </xsd:simpleType>
    </xsd:element>
    <xsd:element name="MediaServiceOCR" ma:index="16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7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8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LengthInSeconds" ma:index="20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2" nillable="true" ma:taxonomy="true" ma:internalName="lcf76f155ced4ddcb4097134ff3c332f" ma:taxonomyFieldName="MediaServiceImageTags" ma:displayName="Image Tags" ma:readOnly="false" ma:fieldId="{5cf76f15-5ced-4ddc-b409-7134ff3c332f}" ma:taxonomyMulti="true" ma:sspId="98e2b866-a085-4bdc-a169-641ea2c25681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7bdfe15-62a3-4915-a304-32bb69551884" xsi:nil="true"/>
    <lcf76f155ced4ddcb4097134ff3c332f xmlns="1fa985ed-d465-4f3a-8c62-e702660b7e9d">
      <Terms xmlns="http://schemas.microsoft.com/office/infopath/2007/PartnerControls"/>
    </lcf76f155ced4ddcb4097134ff3c332f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EBF5B793-9D7F-4146-8E77-C20DEEA8328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e7bdfe15-62a3-4915-a304-32bb69551884"/>
    <ds:schemaRef ds:uri="1fa985ed-d465-4f3a-8c62-e702660b7e9d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7B6F2769-7194-4217-93D3-3AF3A4742282}">
  <ds:schemaRefs>
    <ds:schemaRef ds:uri="http://purl.org/dc/elements/1.1/"/>
    <ds:schemaRef ds:uri="http://schemas.microsoft.com/office/2006/metadata/properties"/>
    <ds:schemaRef ds:uri="http://schemas.openxmlformats.org/package/2006/metadata/core-properties"/>
    <ds:schemaRef ds:uri="e7bdfe15-62a3-4915-a304-32bb69551884"/>
    <ds:schemaRef ds:uri="http://purl.org/dc/terms/"/>
    <ds:schemaRef ds:uri="http://purl.org/dc/dcmitype/"/>
    <ds:schemaRef ds:uri="http://schemas.microsoft.com/office/2006/documentManagement/types"/>
    <ds:schemaRef ds:uri="http://schemas.microsoft.com/office/infopath/2007/PartnerControls"/>
    <ds:schemaRef ds:uri="1fa985ed-d465-4f3a-8c62-e702660b7e9d"/>
    <ds:schemaRef ds:uri="http://www.w3.org/XML/1998/namespace"/>
  </ds:schemaRefs>
</ds:datastoreItem>
</file>

<file path=customXml/itemProps3.xml><?xml version="1.0" encoding="utf-8"?>
<ds:datastoreItem xmlns:ds="http://schemas.openxmlformats.org/officeDocument/2006/customXml" ds:itemID="{87D2A1B0-FF3E-4009-940D-AED0EB70AA20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10481</TotalTime>
  <Words>10</Words>
  <Application>Microsoft Office PowerPoint</Application>
  <PresentationFormat>On-screen Show (16:9)</PresentationFormat>
  <Paragraphs>5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2" baseType="lpstr">
      <vt:lpstr>Arial</vt:lpstr>
      <vt:lpstr>Calibri</vt:lpstr>
      <vt:lpstr>Torque Book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NAME OF PRESENTATION  Calibri (Headings), 44pt, Bold</dc:title>
  <dc:creator>Anna Porter</dc:creator>
  <cp:lastModifiedBy>Monique Beins</cp:lastModifiedBy>
  <cp:revision>31</cp:revision>
  <dcterms:created xsi:type="dcterms:W3CDTF">2019-05-27T04:49:31Z</dcterms:created>
  <dcterms:modified xsi:type="dcterms:W3CDTF">2023-11-09T03:29:37Z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0x010100D853356AC43B664FBC7CEB18286810E9</vt:lpwstr>
  </property>
  <property fmtid="{D5CDD505-2E9C-101B-9397-08002B2CF9AE}" pid="3" name="Order">
    <vt:r8>248000</vt:r8>
  </property>
  <property fmtid="{D5CDD505-2E9C-101B-9397-08002B2CF9AE}" pid="4" name="MediaServiceImageTags">
    <vt:lpwstr/>
  </property>
</Properties>
</file>