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ppt/revisionInfo.xml" ContentType="application/vnd.ms-powerpoint.revisioninfo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96" r:id="rId4"/>
  </p:sldMasterIdLst>
  <p:sldIdLst>
    <p:sldId id="256" r:id="rId5"/>
    <p:sldId id="257" r:id="rId6"/>
  </p:sldIdLst>
  <p:sldSz cx="30275213" cy="4280376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99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D9973FA6-D361-45CF-9731-0FEA6576D486}" v="1" dt="2020-11-06T08:43:07.831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22" autoAdjust="0"/>
    <p:restoredTop sz="94660"/>
  </p:normalViewPr>
  <p:slideViewPr>
    <p:cSldViewPr snapToGrid="0">
      <p:cViewPr varScale="1">
        <p:scale>
          <a:sx n="19" d="100"/>
          <a:sy n="19" d="100"/>
        </p:scale>
        <p:origin x="3042" y="3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customXml" Target="../customXml/item3.xml"/><Relationship Id="rId7" Type="http://schemas.openxmlformats.org/officeDocument/2006/relationships/presProps" Target="presProps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microsoft.com/office/2015/10/relationships/revisionInfo" Target="revisionInfo.xml"/><Relationship Id="rId5" Type="http://schemas.openxmlformats.org/officeDocument/2006/relationships/slide" Target="slides/slide1.xml"/><Relationship Id="rId10" Type="http://schemas.openxmlformats.org/officeDocument/2006/relationships/tableStyles" Target="tableStyles.xml"/><Relationship Id="rId4" Type="http://schemas.openxmlformats.org/officeDocument/2006/relationships/slideMaster" Target="slideMasters/slideMaster1.xml"/><Relationship Id="rId9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270641" y="7005156"/>
            <a:ext cx="25733931" cy="14902051"/>
          </a:xfrm>
        </p:spPr>
        <p:txBody>
          <a:bodyPr anchor="b"/>
          <a:lstStyle>
            <a:lvl1pPr algn="ctr">
              <a:defRPr sz="19865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784402" y="22481887"/>
            <a:ext cx="22706410" cy="10334331"/>
          </a:xfrm>
        </p:spPr>
        <p:txBody>
          <a:bodyPr/>
          <a:lstStyle>
            <a:lvl1pPr marL="0" indent="0" algn="ctr">
              <a:buNone/>
              <a:defRPr sz="7946"/>
            </a:lvl1pPr>
            <a:lvl2pPr marL="1513743" indent="0" algn="ctr">
              <a:buNone/>
              <a:defRPr sz="6622"/>
            </a:lvl2pPr>
            <a:lvl3pPr marL="3027487" indent="0" algn="ctr">
              <a:buNone/>
              <a:defRPr sz="5960"/>
            </a:lvl3pPr>
            <a:lvl4pPr marL="4541230" indent="0" algn="ctr">
              <a:buNone/>
              <a:defRPr sz="5297"/>
            </a:lvl4pPr>
            <a:lvl5pPr marL="6054974" indent="0" algn="ctr">
              <a:buNone/>
              <a:defRPr sz="5297"/>
            </a:lvl5pPr>
            <a:lvl6pPr marL="7568717" indent="0" algn="ctr">
              <a:buNone/>
              <a:defRPr sz="5297"/>
            </a:lvl6pPr>
            <a:lvl7pPr marL="9082461" indent="0" algn="ctr">
              <a:buNone/>
              <a:defRPr sz="5297"/>
            </a:lvl7pPr>
            <a:lvl8pPr marL="10596204" indent="0" algn="ctr">
              <a:buNone/>
              <a:defRPr sz="5297"/>
            </a:lvl8pPr>
            <a:lvl9pPr marL="12109948" indent="0" algn="ctr">
              <a:buNone/>
              <a:defRPr sz="5297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E8676E3-B7FB-4C46-BC2F-C5FA37FB41C1}" type="datetimeFigureOut">
              <a:rPr lang="en-AU" smtClean="0"/>
              <a:t>9/11/2023</a:t>
            </a:fld>
            <a:endParaRPr lang="en-A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E0E634-519E-43E1-AC17-F2D4036C6E4F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145031926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E8676E3-B7FB-4C46-BC2F-C5FA37FB41C1}" type="datetimeFigureOut">
              <a:rPr lang="en-AU" smtClean="0"/>
              <a:t>9/11/2023</a:t>
            </a:fld>
            <a:endParaRPr lang="en-A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E0E634-519E-43E1-AC17-F2D4036C6E4F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69951333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065654" y="10671229"/>
            <a:ext cx="26112371" cy="17805173"/>
          </a:xfrm>
        </p:spPr>
        <p:txBody>
          <a:bodyPr anchor="b"/>
          <a:lstStyle>
            <a:lvl1pPr>
              <a:defRPr sz="19865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065654" y="28644846"/>
            <a:ext cx="26112371" cy="9363320"/>
          </a:xfrm>
        </p:spPr>
        <p:txBody>
          <a:bodyPr/>
          <a:lstStyle>
            <a:lvl1pPr marL="0" indent="0">
              <a:buNone/>
              <a:defRPr sz="7946">
                <a:solidFill>
                  <a:schemeClr val="tx1"/>
                </a:solidFill>
              </a:defRPr>
            </a:lvl1pPr>
            <a:lvl2pPr marL="1513743" indent="0">
              <a:buNone/>
              <a:defRPr sz="6622">
                <a:solidFill>
                  <a:schemeClr val="tx1">
                    <a:tint val="75000"/>
                  </a:schemeClr>
                </a:solidFill>
              </a:defRPr>
            </a:lvl2pPr>
            <a:lvl3pPr marL="3027487" indent="0">
              <a:buNone/>
              <a:defRPr sz="5960">
                <a:solidFill>
                  <a:schemeClr val="tx1">
                    <a:tint val="75000"/>
                  </a:schemeClr>
                </a:solidFill>
              </a:defRPr>
            </a:lvl3pPr>
            <a:lvl4pPr marL="4541230" indent="0">
              <a:buNone/>
              <a:defRPr sz="5297">
                <a:solidFill>
                  <a:schemeClr val="tx1">
                    <a:tint val="75000"/>
                  </a:schemeClr>
                </a:solidFill>
              </a:defRPr>
            </a:lvl4pPr>
            <a:lvl5pPr marL="6054974" indent="0">
              <a:buNone/>
              <a:defRPr sz="5297">
                <a:solidFill>
                  <a:schemeClr val="tx1">
                    <a:tint val="75000"/>
                  </a:schemeClr>
                </a:solidFill>
              </a:defRPr>
            </a:lvl5pPr>
            <a:lvl6pPr marL="7568717" indent="0">
              <a:buNone/>
              <a:defRPr sz="5297">
                <a:solidFill>
                  <a:schemeClr val="tx1">
                    <a:tint val="75000"/>
                  </a:schemeClr>
                </a:solidFill>
              </a:defRPr>
            </a:lvl6pPr>
            <a:lvl7pPr marL="9082461" indent="0">
              <a:buNone/>
              <a:defRPr sz="5297">
                <a:solidFill>
                  <a:schemeClr val="tx1">
                    <a:tint val="75000"/>
                  </a:schemeClr>
                </a:solidFill>
              </a:defRPr>
            </a:lvl7pPr>
            <a:lvl8pPr marL="10596204" indent="0">
              <a:buNone/>
              <a:defRPr sz="5297">
                <a:solidFill>
                  <a:schemeClr val="tx1">
                    <a:tint val="75000"/>
                  </a:schemeClr>
                </a:solidFill>
              </a:defRPr>
            </a:lvl8pPr>
            <a:lvl9pPr marL="12109948" indent="0">
              <a:buNone/>
              <a:defRPr sz="5297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E8676E3-B7FB-4C46-BC2F-C5FA37FB41C1}" type="datetimeFigureOut">
              <a:rPr lang="en-AU" smtClean="0"/>
              <a:t>9/11/2023</a:t>
            </a:fld>
            <a:endParaRPr lang="en-A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E0E634-519E-43E1-AC17-F2D4036C6E4F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32702477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081421" y="11394520"/>
            <a:ext cx="12866966" cy="27158594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5326826" y="11394520"/>
            <a:ext cx="12866966" cy="27158594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E8676E3-B7FB-4C46-BC2F-C5FA37FB41C1}" type="datetimeFigureOut">
              <a:rPr lang="en-AU" smtClean="0"/>
              <a:t>9/11/2023</a:t>
            </a:fld>
            <a:endParaRPr lang="en-A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E0E634-519E-43E1-AC17-F2D4036C6E4F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361813636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085364" y="2278913"/>
            <a:ext cx="26112371" cy="8273416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085368" y="10492870"/>
            <a:ext cx="12807832" cy="5142393"/>
          </a:xfrm>
        </p:spPr>
        <p:txBody>
          <a:bodyPr anchor="b"/>
          <a:lstStyle>
            <a:lvl1pPr marL="0" indent="0">
              <a:buNone/>
              <a:defRPr sz="7946" b="1"/>
            </a:lvl1pPr>
            <a:lvl2pPr marL="1513743" indent="0">
              <a:buNone/>
              <a:defRPr sz="6622" b="1"/>
            </a:lvl2pPr>
            <a:lvl3pPr marL="3027487" indent="0">
              <a:buNone/>
              <a:defRPr sz="5960" b="1"/>
            </a:lvl3pPr>
            <a:lvl4pPr marL="4541230" indent="0">
              <a:buNone/>
              <a:defRPr sz="5297" b="1"/>
            </a:lvl4pPr>
            <a:lvl5pPr marL="6054974" indent="0">
              <a:buNone/>
              <a:defRPr sz="5297" b="1"/>
            </a:lvl5pPr>
            <a:lvl6pPr marL="7568717" indent="0">
              <a:buNone/>
              <a:defRPr sz="5297" b="1"/>
            </a:lvl6pPr>
            <a:lvl7pPr marL="9082461" indent="0">
              <a:buNone/>
              <a:defRPr sz="5297" b="1"/>
            </a:lvl7pPr>
            <a:lvl8pPr marL="10596204" indent="0">
              <a:buNone/>
              <a:defRPr sz="5297" b="1"/>
            </a:lvl8pPr>
            <a:lvl9pPr marL="12109948" indent="0">
              <a:buNone/>
              <a:defRPr sz="5297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085368" y="15635264"/>
            <a:ext cx="12807832" cy="22997117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15326828" y="10492870"/>
            <a:ext cx="12870909" cy="5142393"/>
          </a:xfrm>
        </p:spPr>
        <p:txBody>
          <a:bodyPr anchor="b"/>
          <a:lstStyle>
            <a:lvl1pPr marL="0" indent="0">
              <a:buNone/>
              <a:defRPr sz="7946" b="1"/>
            </a:lvl1pPr>
            <a:lvl2pPr marL="1513743" indent="0">
              <a:buNone/>
              <a:defRPr sz="6622" b="1"/>
            </a:lvl2pPr>
            <a:lvl3pPr marL="3027487" indent="0">
              <a:buNone/>
              <a:defRPr sz="5960" b="1"/>
            </a:lvl3pPr>
            <a:lvl4pPr marL="4541230" indent="0">
              <a:buNone/>
              <a:defRPr sz="5297" b="1"/>
            </a:lvl4pPr>
            <a:lvl5pPr marL="6054974" indent="0">
              <a:buNone/>
              <a:defRPr sz="5297" b="1"/>
            </a:lvl5pPr>
            <a:lvl6pPr marL="7568717" indent="0">
              <a:buNone/>
              <a:defRPr sz="5297" b="1"/>
            </a:lvl6pPr>
            <a:lvl7pPr marL="9082461" indent="0">
              <a:buNone/>
              <a:defRPr sz="5297" b="1"/>
            </a:lvl7pPr>
            <a:lvl8pPr marL="10596204" indent="0">
              <a:buNone/>
              <a:defRPr sz="5297" b="1"/>
            </a:lvl8pPr>
            <a:lvl9pPr marL="12109948" indent="0">
              <a:buNone/>
              <a:defRPr sz="5297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15326828" y="15635264"/>
            <a:ext cx="12870909" cy="22997117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E8676E3-B7FB-4C46-BC2F-C5FA37FB41C1}" type="datetimeFigureOut">
              <a:rPr lang="en-AU" smtClean="0"/>
              <a:t>9/11/2023</a:t>
            </a:fld>
            <a:endParaRPr lang="en-AU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E0E634-519E-43E1-AC17-F2D4036C6E4F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254316547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E8676E3-B7FB-4C46-BC2F-C5FA37FB41C1}" type="datetimeFigureOut">
              <a:rPr lang="en-AU" smtClean="0"/>
              <a:t>9/11/2023</a:t>
            </a:fld>
            <a:endParaRPr lang="en-AU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E0E634-519E-43E1-AC17-F2D4036C6E4F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314446616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E8676E3-B7FB-4C46-BC2F-C5FA37FB41C1}" type="datetimeFigureOut">
              <a:rPr lang="en-AU" smtClean="0"/>
              <a:t>9/11/2023</a:t>
            </a:fld>
            <a:endParaRPr lang="en-AU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E0E634-519E-43E1-AC17-F2D4036C6E4F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229217237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085364" y="2853584"/>
            <a:ext cx="9764544" cy="9987545"/>
          </a:xfrm>
        </p:spPr>
        <p:txBody>
          <a:bodyPr anchor="b"/>
          <a:lstStyle>
            <a:lvl1pPr>
              <a:defRPr sz="10595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870909" y="6162959"/>
            <a:ext cx="15326827" cy="30418415"/>
          </a:xfrm>
        </p:spPr>
        <p:txBody>
          <a:bodyPr/>
          <a:lstStyle>
            <a:lvl1pPr>
              <a:defRPr sz="10595"/>
            </a:lvl1pPr>
            <a:lvl2pPr>
              <a:defRPr sz="9271"/>
            </a:lvl2pPr>
            <a:lvl3pPr>
              <a:defRPr sz="7946"/>
            </a:lvl3pPr>
            <a:lvl4pPr>
              <a:defRPr sz="6622"/>
            </a:lvl4pPr>
            <a:lvl5pPr>
              <a:defRPr sz="6622"/>
            </a:lvl5pPr>
            <a:lvl6pPr>
              <a:defRPr sz="6622"/>
            </a:lvl6pPr>
            <a:lvl7pPr>
              <a:defRPr sz="6622"/>
            </a:lvl7pPr>
            <a:lvl8pPr>
              <a:defRPr sz="6622"/>
            </a:lvl8pPr>
            <a:lvl9pPr>
              <a:defRPr sz="6622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085364" y="12841129"/>
            <a:ext cx="9764544" cy="23789780"/>
          </a:xfrm>
        </p:spPr>
        <p:txBody>
          <a:bodyPr/>
          <a:lstStyle>
            <a:lvl1pPr marL="0" indent="0">
              <a:buNone/>
              <a:defRPr sz="5297"/>
            </a:lvl1pPr>
            <a:lvl2pPr marL="1513743" indent="0">
              <a:buNone/>
              <a:defRPr sz="4635"/>
            </a:lvl2pPr>
            <a:lvl3pPr marL="3027487" indent="0">
              <a:buNone/>
              <a:defRPr sz="3973"/>
            </a:lvl3pPr>
            <a:lvl4pPr marL="4541230" indent="0">
              <a:buNone/>
              <a:defRPr sz="3311"/>
            </a:lvl4pPr>
            <a:lvl5pPr marL="6054974" indent="0">
              <a:buNone/>
              <a:defRPr sz="3311"/>
            </a:lvl5pPr>
            <a:lvl6pPr marL="7568717" indent="0">
              <a:buNone/>
              <a:defRPr sz="3311"/>
            </a:lvl6pPr>
            <a:lvl7pPr marL="9082461" indent="0">
              <a:buNone/>
              <a:defRPr sz="3311"/>
            </a:lvl7pPr>
            <a:lvl8pPr marL="10596204" indent="0">
              <a:buNone/>
              <a:defRPr sz="3311"/>
            </a:lvl8pPr>
            <a:lvl9pPr marL="12109948" indent="0">
              <a:buNone/>
              <a:defRPr sz="331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E8676E3-B7FB-4C46-BC2F-C5FA37FB41C1}" type="datetimeFigureOut">
              <a:rPr lang="en-AU" smtClean="0"/>
              <a:t>9/11/2023</a:t>
            </a:fld>
            <a:endParaRPr lang="en-A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E0E634-519E-43E1-AC17-F2D4036C6E4F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125588521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085364" y="2853584"/>
            <a:ext cx="9764544" cy="9987545"/>
          </a:xfrm>
        </p:spPr>
        <p:txBody>
          <a:bodyPr anchor="b"/>
          <a:lstStyle>
            <a:lvl1pPr>
              <a:defRPr sz="10595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2870909" y="6162959"/>
            <a:ext cx="15326827" cy="30418415"/>
          </a:xfrm>
        </p:spPr>
        <p:txBody>
          <a:bodyPr anchor="t"/>
          <a:lstStyle>
            <a:lvl1pPr marL="0" indent="0">
              <a:buNone/>
              <a:defRPr sz="10595"/>
            </a:lvl1pPr>
            <a:lvl2pPr marL="1513743" indent="0">
              <a:buNone/>
              <a:defRPr sz="9271"/>
            </a:lvl2pPr>
            <a:lvl3pPr marL="3027487" indent="0">
              <a:buNone/>
              <a:defRPr sz="7946"/>
            </a:lvl3pPr>
            <a:lvl4pPr marL="4541230" indent="0">
              <a:buNone/>
              <a:defRPr sz="6622"/>
            </a:lvl4pPr>
            <a:lvl5pPr marL="6054974" indent="0">
              <a:buNone/>
              <a:defRPr sz="6622"/>
            </a:lvl5pPr>
            <a:lvl6pPr marL="7568717" indent="0">
              <a:buNone/>
              <a:defRPr sz="6622"/>
            </a:lvl6pPr>
            <a:lvl7pPr marL="9082461" indent="0">
              <a:buNone/>
              <a:defRPr sz="6622"/>
            </a:lvl7pPr>
            <a:lvl8pPr marL="10596204" indent="0">
              <a:buNone/>
              <a:defRPr sz="6622"/>
            </a:lvl8pPr>
            <a:lvl9pPr marL="12109948" indent="0">
              <a:buNone/>
              <a:defRPr sz="6622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085364" y="12841129"/>
            <a:ext cx="9764544" cy="23789780"/>
          </a:xfrm>
        </p:spPr>
        <p:txBody>
          <a:bodyPr/>
          <a:lstStyle>
            <a:lvl1pPr marL="0" indent="0">
              <a:buNone/>
              <a:defRPr sz="5297"/>
            </a:lvl1pPr>
            <a:lvl2pPr marL="1513743" indent="0">
              <a:buNone/>
              <a:defRPr sz="4635"/>
            </a:lvl2pPr>
            <a:lvl3pPr marL="3027487" indent="0">
              <a:buNone/>
              <a:defRPr sz="3973"/>
            </a:lvl3pPr>
            <a:lvl4pPr marL="4541230" indent="0">
              <a:buNone/>
              <a:defRPr sz="3311"/>
            </a:lvl4pPr>
            <a:lvl5pPr marL="6054974" indent="0">
              <a:buNone/>
              <a:defRPr sz="3311"/>
            </a:lvl5pPr>
            <a:lvl6pPr marL="7568717" indent="0">
              <a:buNone/>
              <a:defRPr sz="3311"/>
            </a:lvl6pPr>
            <a:lvl7pPr marL="9082461" indent="0">
              <a:buNone/>
              <a:defRPr sz="3311"/>
            </a:lvl7pPr>
            <a:lvl8pPr marL="10596204" indent="0">
              <a:buNone/>
              <a:defRPr sz="3311"/>
            </a:lvl8pPr>
            <a:lvl9pPr marL="12109948" indent="0">
              <a:buNone/>
              <a:defRPr sz="331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E8676E3-B7FB-4C46-BC2F-C5FA37FB41C1}" type="datetimeFigureOut">
              <a:rPr lang="en-AU" smtClean="0"/>
              <a:t>9/11/2023</a:t>
            </a:fld>
            <a:endParaRPr lang="en-A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E0E634-519E-43E1-AC17-F2D4036C6E4F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355338434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E8676E3-B7FB-4C46-BC2F-C5FA37FB41C1}" type="datetimeFigureOut">
              <a:rPr lang="en-AU" smtClean="0"/>
              <a:t>9/11/2023</a:t>
            </a:fld>
            <a:endParaRPr lang="en-A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E0E634-519E-43E1-AC17-F2D4036C6E4F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283140307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21665701" y="2278904"/>
            <a:ext cx="6528093" cy="36274211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081423" y="2278904"/>
            <a:ext cx="19205838" cy="36274211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E8676E3-B7FB-4C46-BC2F-C5FA37FB41C1}" type="datetimeFigureOut">
              <a:rPr lang="en-AU" smtClean="0"/>
              <a:t>9/11/2023</a:t>
            </a:fld>
            <a:endParaRPr lang="en-A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E0E634-519E-43E1-AC17-F2D4036C6E4F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173996405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081421" y="2278913"/>
            <a:ext cx="26112371" cy="827341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081421" y="11394520"/>
            <a:ext cx="26112371" cy="2715859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2081421" y="39672756"/>
            <a:ext cx="6811923" cy="227890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3973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E8676E3-B7FB-4C46-BC2F-C5FA37FB41C1}" type="datetimeFigureOut">
              <a:rPr lang="en-AU" smtClean="0"/>
              <a:t>9/11/2023</a:t>
            </a:fld>
            <a:endParaRPr lang="en-A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0028665" y="39672756"/>
            <a:ext cx="10217884" cy="227890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3973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A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21381869" y="39672756"/>
            <a:ext cx="6811923" cy="227890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3973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6E0E634-519E-43E1-AC17-F2D4036C6E4F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3179486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7" r:id="rId1"/>
    <p:sldLayoutId id="2147483698" r:id="rId2"/>
    <p:sldLayoutId id="2147483699" r:id="rId3"/>
    <p:sldLayoutId id="2147483700" r:id="rId4"/>
    <p:sldLayoutId id="2147483701" r:id="rId5"/>
    <p:sldLayoutId id="2147483702" r:id="rId6"/>
    <p:sldLayoutId id="2147483703" r:id="rId7"/>
    <p:sldLayoutId id="2147483704" r:id="rId8"/>
    <p:sldLayoutId id="2147483705" r:id="rId9"/>
    <p:sldLayoutId id="2147483706" r:id="rId10"/>
    <p:sldLayoutId id="2147483707" r:id="rId11"/>
  </p:sldLayoutIdLst>
  <p:txStyles>
    <p:titleStyle>
      <a:lvl1pPr algn="l" defTabSz="3027487" rtl="0" eaLnBrk="1" latinLnBrk="0" hangingPunct="1">
        <a:lnSpc>
          <a:spcPct val="90000"/>
        </a:lnSpc>
        <a:spcBef>
          <a:spcPct val="0"/>
        </a:spcBef>
        <a:buNone/>
        <a:defRPr sz="14568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756872" indent="-756872" algn="l" defTabSz="3027487" rtl="0" eaLnBrk="1" latinLnBrk="0" hangingPunct="1">
        <a:lnSpc>
          <a:spcPct val="90000"/>
        </a:lnSpc>
        <a:spcBef>
          <a:spcPts val="3311"/>
        </a:spcBef>
        <a:buFont typeface="Arial" panose="020B0604020202020204" pitchFamily="34" charset="0"/>
        <a:buChar char="•"/>
        <a:defRPr sz="9271" kern="1200">
          <a:solidFill>
            <a:schemeClr val="tx1"/>
          </a:solidFill>
          <a:latin typeface="+mn-lt"/>
          <a:ea typeface="+mn-ea"/>
          <a:cs typeface="+mn-cs"/>
        </a:defRPr>
      </a:lvl1pPr>
      <a:lvl2pPr marL="2270615" indent="-756872" algn="l" defTabSz="3027487" rtl="0" eaLnBrk="1" latinLnBrk="0" hangingPunct="1">
        <a:lnSpc>
          <a:spcPct val="90000"/>
        </a:lnSpc>
        <a:spcBef>
          <a:spcPts val="1655"/>
        </a:spcBef>
        <a:buFont typeface="Arial" panose="020B0604020202020204" pitchFamily="34" charset="0"/>
        <a:buChar char="•"/>
        <a:defRPr sz="7946" kern="1200">
          <a:solidFill>
            <a:schemeClr val="tx1"/>
          </a:solidFill>
          <a:latin typeface="+mn-lt"/>
          <a:ea typeface="+mn-ea"/>
          <a:cs typeface="+mn-cs"/>
        </a:defRPr>
      </a:lvl2pPr>
      <a:lvl3pPr marL="3784359" indent="-756872" algn="l" defTabSz="3027487" rtl="0" eaLnBrk="1" latinLnBrk="0" hangingPunct="1">
        <a:lnSpc>
          <a:spcPct val="90000"/>
        </a:lnSpc>
        <a:spcBef>
          <a:spcPts val="1655"/>
        </a:spcBef>
        <a:buFont typeface="Arial" panose="020B0604020202020204" pitchFamily="34" charset="0"/>
        <a:buChar char="•"/>
        <a:defRPr sz="6622" kern="1200">
          <a:solidFill>
            <a:schemeClr val="tx1"/>
          </a:solidFill>
          <a:latin typeface="+mn-lt"/>
          <a:ea typeface="+mn-ea"/>
          <a:cs typeface="+mn-cs"/>
        </a:defRPr>
      </a:lvl3pPr>
      <a:lvl4pPr marL="5298102" indent="-756872" algn="l" defTabSz="3027487" rtl="0" eaLnBrk="1" latinLnBrk="0" hangingPunct="1">
        <a:lnSpc>
          <a:spcPct val="90000"/>
        </a:lnSpc>
        <a:spcBef>
          <a:spcPts val="1655"/>
        </a:spcBef>
        <a:buFont typeface="Arial" panose="020B0604020202020204" pitchFamily="34" charset="0"/>
        <a:buChar char="•"/>
        <a:defRPr sz="5960" kern="1200">
          <a:solidFill>
            <a:schemeClr val="tx1"/>
          </a:solidFill>
          <a:latin typeface="+mn-lt"/>
          <a:ea typeface="+mn-ea"/>
          <a:cs typeface="+mn-cs"/>
        </a:defRPr>
      </a:lvl4pPr>
      <a:lvl5pPr marL="6811846" indent="-756872" algn="l" defTabSz="3027487" rtl="0" eaLnBrk="1" latinLnBrk="0" hangingPunct="1">
        <a:lnSpc>
          <a:spcPct val="90000"/>
        </a:lnSpc>
        <a:spcBef>
          <a:spcPts val="1655"/>
        </a:spcBef>
        <a:buFont typeface="Arial" panose="020B0604020202020204" pitchFamily="34" charset="0"/>
        <a:buChar char="•"/>
        <a:defRPr sz="5960" kern="1200">
          <a:solidFill>
            <a:schemeClr val="tx1"/>
          </a:solidFill>
          <a:latin typeface="+mn-lt"/>
          <a:ea typeface="+mn-ea"/>
          <a:cs typeface="+mn-cs"/>
        </a:defRPr>
      </a:lvl5pPr>
      <a:lvl6pPr marL="8325589" indent="-756872" algn="l" defTabSz="3027487" rtl="0" eaLnBrk="1" latinLnBrk="0" hangingPunct="1">
        <a:lnSpc>
          <a:spcPct val="90000"/>
        </a:lnSpc>
        <a:spcBef>
          <a:spcPts val="1655"/>
        </a:spcBef>
        <a:buFont typeface="Arial" panose="020B0604020202020204" pitchFamily="34" charset="0"/>
        <a:buChar char="•"/>
        <a:defRPr sz="5960" kern="1200">
          <a:solidFill>
            <a:schemeClr val="tx1"/>
          </a:solidFill>
          <a:latin typeface="+mn-lt"/>
          <a:ea typeface="+mn-ea"/>
          <a:cs typeface="+mn-cs"/>
        </a:defRPr>
      </a:lvl6pPr>
      <a:lvl7pPr marL="9839333" indent="-756872" algn="l" defTabSz="3027487" rtl="0" eaLnBrk="1" latinLnBrk="0" hangingPunct="1">
        <a:lnSpc>
          <a:spcPct val="90000"/>
        </a:lnSpc>
        <a:spcBef>
          <a:spcPts val="1655"/>
        </a:spcBef>
        <a:buFont typeface="Arial" panose="020B0604020202020204" pitchFamily="34" charset="0"/>
        <a:buChar char="•"/>
        <a:defRPr sz="5960" kern="1200">
          <a:solidFill>
            <a:schemeClr val="tx1"/>
          </a:solidFill>
          <a:latin typeface="+mn-lt"/>
          <a:ea typeface="+mn-ea"/>
          <a:cs typeface="+mn-cs"/>
        </a:defRPr>
      </a:lvl7pPr>
      <a:lvl8pPr marL="11353076" indent="-756872" algn="l" defTabSz="3027487" rtl="0" eaLnBrk="1" latinLnBrk="0" hangingPunct="1">
        <a:lnSpc>
          <a:spcPct val="90000"/>
        </a:lnSpc>
        <a:spcBef>
          <a:spcPts val="1655"/>
        </a:spcBef>
        <a:buFont typeface="Arial" panose="020B0604020202020204" pitchFamily="34" charset="0"/>
        <a:buChar char="•"/>
        <a:defRPr sz="5960" kern="1200">
          <a:solidFill>
            <a:schemeClr val="tx1"/>
          </a:solidFill>
          <a:latin typeface="+mn-lt"/>
          <a:ea typeface="+mn-ea"/>
          <a:cs typeface="+mn-cs"/>
        </a:defRPr>
      </a:lvl8pPr>
      <a:lvl9pPr marL="12866820" indent="-756872" algn="l" defTabSz="3027487" rtl="0" eaLnBrk="1" latinLnBrk="0" hangingPunct="1">
        <a:lnSpc>
          <a:spcPct val="90000"/>
        </a:lnSpc>
        <a:spcBef>
          <a:spcPts val="1655"/>
        </a:spcBef>
        <a:buFont typeface="Arial" panose="020B0604020202020204" pitchFamily="34" charset="0"/>
        <a:buChar char="•"/>
        <a:defRPr sz="596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3027487" rtl="0" eaLnBrk="1" latinLnBrk="0" hangingPunct="1">
        <a:defRPr sz="5960" kern="1200">
          <a:solidFill>
            <a:schemeClr val="tx1"/>
          </a:solidFill>
          <a:latin typeface="+mn-lt"/>
          <a:ea typeface="+mn-ea"/>
          <a:cs typeface="+mn-cs"/>
        </a:defRPr>
      </a:lvl1pPr>
      <a:lvl2pPr marL="1513743" algn="l" defTabSz="3027487" rtl="0" eaLnBrk="1" latinLnBrk="0" hangingPunct="1">
        <a:defRPr sz="5960" kern="1200">
          <a:solidFill>
            <a:schemeClr val="tx1"/>
          </a:solidFill>
          <a:latin typeface="+mn-lt"/>
          <a:ea typeface="+mn-ea"/>
          <a:cs typeface="+mn-cs"/>
        </a:defRPr>
      </a:lvl2pPr>
      <a:lvl3pPr marL="3027487" algn="l" defTabSz="3027487" rtl="0" eaLnBrk="1" latinLnBrk="0" hangingPunct="1">
        <a:defRPr sz="5960" kern="1200">
          <a:solidFill>
            <a:schemeClr val="tx1"/>
          </a:solidFill>
          <a:latin typeface="+mn-lt"/>
          <a:ea typeface="+mn-ea"/>
          <a:cs typeface="+mn-cs"/>
        </a:defRPr>
      </a:lvl3pPr>
      <a:lvl4pPr marL="4541230" algn="l" defTabSz="3027487" rtl="0" eaLnBrk="1" latinLnBrk="0" hangingPunct="1">
        <a:defRPr sz="5960" kern="1200">
          <a:solidFill>
            <a:schemeClr val="tx1"/>
          </a:solidFill>
          <a:latin typeface="+mn-lt"/>
          <a:ea typeface="+mn-ea"/>
          <a:cs typeface="+mn-cs"/>
        </a:defRPr>
      </a:lvl4pPr>
      <a:lvl5pPr marL="6054974" algn="l" defTabSz="3027487" rtl="0" eaLnBrk="1" latinLnBrk="0" hangingPunct="1">
        <a:defRPr sz="5960" kern="1200">
          <a:solidFill>
            <a:schemeClr val="tx1"/>
          </a:solidFill>
          <a:latin typeface="+mn-lt"/>
          <a:ea typeface="+mn-ea"/>
          <a:cs typeface="+mn-cs"/>
        </a:defRPr>
      </a:lvl5pPr>
      <a:lvl6pPr marL="7568717" algn="l" defTabSz="3027487" rtl="0" eaLnBrk="1" latinLnBrk="0" hangingPunct="1">
        <a:defRPr sz="5960" kern="1200">
          <a:solidFill>
            <a:schemeClr val="tx1"/>
          </a:solidFill>
          <a:latin typeface="+mn-lt"/>
          <a:ea typeface="+mn-ea"/>
          <a:cs typeface="+mn-cs"/>
        </a:defRPr>
      </a:lvl6pPr>
      <a:lvl7pPr marL="9082461" algn="l" defTabSz="3027487" rtl="0" eaLnBrk="1" latinLnBrk="0" hangingPunct="1">
        <a:defRPr sz="5960" kern="1200">
          <a:solidFill>
            <a:schemeClr val="tx1"/>
          </a:solidFill>
          <a:latin typeface="+mn-lt"/>
          <a:ea typeface="+mn-ea"/>
          <a:cs typeface="+mn-cs"/>
        </a:defRPr>
      </a:lvl7pPr>
      <a:lvl8pPr marL="10596204" algn="l" defTabSz="3027487" rtl="0" eaLnBrk="1" latinLnBrk="0" hangingPunct="1">
        <a:defRPr sz="5960" kern="1200">
          <a:solidFill>
            <a:schemeClr val="tx1"/>
          </a:solidFill>
          <a:latin typeface="+mn-lt"/>
          <a:ea typeface="+mn-ea"/>
          <a:cs typeface="+mn-cs"/>
        </a:defRPr>
      </a:lvl8pPr>
      <a:lvl9pPr marL="12109948" algn="l" defTabSz="3027487" rtl="0" eaLnBrk="1" latinLnBrk="0" hangingPunct="1">
        <a:defRPr sz="596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Box 8">
            <a:extLst>
              <a:ext uri="{FF2B5EF4-FFF2-40B4-BE49-F238E27FC236}">
                <a16:creationId xmlns:a16="http://schemas.microsoft.com/office/drawing/2014/main" id="{66479701-403E-4DA8-823F-AAB345613EA3}"/>
              </a:ext>
            </a:extLst>
          </p:cNvPr>
          <p:cNvSpPr txBox="1"/>
          <p:nvPr/>
        </p:nvSpPr>
        <p:spPr>
          <a:xfrm>
            <a:off x="32228061" y="6001942"/>
            <a:ext cx="1650274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AU" dirty="0"/>
          </a:p>
        </p:txBody>
      </p:sp>
      <p:pic>
        <p:nvPicPr>
          <p:cNvPr id="43" name="Picture 42">
            <a:extLst>
              <a:ext uri="{FF2B5EF4-FFF2-40B4-BE49-F238E27FC236}">
                <a16:creationId xmlns:a16="http://schemas.microsoft.com/office/drawing/2014/main" id="{E827F078-68C0-4F35-8323-F25AA05EAF94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6976" b="19499"/>
          <a:stretch/>
        </p:blipFill>
        <p:spPr>
          <a:xfrm>
            <a:off x="0" y="243803"/>
            <a:ext cx="10630679" cy="2160000"/>
          </a:xfrm>
          <a:prstGeom prst="rect">
            <a:avLst/>
          </a:prstGeom>
        </p:spPr>
      </p:pic>
      <p:sp>
        <p:nvSpPr>
          <p:cNvPr id="8" name="Title 7">
            <a:extLst>
              <a:ext uri="{FF2B5EF4-FFF2-40B4-BE49-F238E27FC236}">
                <a16:creationId xmlns:a16="http://schemas.microsoft.com/office/drawing/2014/main" id="{D82206FA-0525-4E38-91F0-6245F8B119D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82505" y="3484902"/>
            <a:ext cx="29310203" cy="2160000"/>
          </a:xfrm>
        </p:spPr>
        <p:txBody>
          <a:bodyPr/>
          <a:lstStyle/>
          <a:p>
            <a:pPr algn="ctr"/>
            <a:endParaRPr lang="en-AU" dirty="0"/>
          </a:p>
        </p:txBody>
      </p:sp>
      <p:sp>
        <p:nvSpPr>
          <p:cNvPr id="11" name="Content Placeholder 10">
            <a:extLst>
              <a:ext uri="{FF2B5EF4-FFF2-40B4-BE49-F238E27FC236}">
                <a16:creationId xmlns:a16="http://schemas.microsoft.com/office/drawing/2014/main" id="{3B7550AF-7F21-48EE-BB10-037D6512E30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15326826" y="5922913"/>
            <a:ext cx="14465882" cy="26409973"/>
          </a:xfrm>
        </p:spPr>
        <p:txBody>
          <a:bodyPr/>
          <a:lstStyle/>
          <a:p>
            <a:endParaRPr lang="en-AU" dirty="0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4C8AC988-94B5-443B-A4E4-6C045AF0620A}"/>
              </a:ext>
            </a:extLst>
          </p:cNvPr>
          <p:cNvSpPr txBox="1"/>
          <p:nvPr/>
        </p:nvSpPr>
        <p:spPr>
          <a:xfrm>
            <a:off x="-1" y="32466180"/>
            <a:ext cx="30275214" cy="1169551"/>
          </a:xfrm>
          <a:prstGeom prst="rect">
            <a:avLst/>
          </a:prstGeom>
          <a:solidFill>
            <a:schemeClr val="tx2">
              <a:lumMod val="5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AU" sz="7000" dirty="0">
                <a:solidFill>
                  <a:schemeClr val="bg1"/>
                </a:solidFill>
                <a:latin typeface="Torque Bold" panose="020B0803030202050203" pitchFamily="34" charset="0"/>
              </a:rPr>
              <a:t>SPONSORS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F0D4635C-2DF2-4BAD-A5D5-EE369692D3CF}"/>
              </a:ext>
            </a:extLst>
          </p:cNvPr>
          <p:cNvSpPr txBox="1"/>
          <p:nvPr/>
        </p:nvSpPr>
        <p:spPr>
          <a:xfrm>
            <a:off x="-1" y="41634212"/>
            <a:ext cx="30275213" cy="1169551"/>
          </a:xfrm>
          <a:prstGeom prst="rect">
            <a:avLst/>
          </a:prstGeom>
          <a:solidFill>
            <a:schemeClr val="tx2">
              <a:lumMod val="5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AU" sz="7000" dirty="0">
                <a:solidFill>
                  <a:schemeClr val="bg1"/>
                </a:solidFill>
                <a:latin typeface="Torque Bold" panose="020B0803030202050203" pitchFamily="34" charset="0"/>
              </a:rPr>
              <a:t>www.minexcrc.com.au</a:t>
            </a:r>
          </a:p>
        </p:txBody>
      </p:sp>
      <p:pic>
        <p:nvPicPr>
          <p:cNvPr id="7" name="Content Placeholder 6"/>
          <p:cNvPicPr>
            <a:picLocks noGrp="1" noChangeAspect="1"/>
          </p:cNvPicPr>
          <p:nvPr>
            <p:ph sz="half" idx="1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765835" y="609696"/>
            <a:ext cx="10446709" cy="1794107"/>
          </a:xfr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1437116E-D1B7-40C9-87B2-A9E5207B515B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2085980" y="33854971"/>
            <a:ext cx="13510881" cy="756000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F3D29FFB-D7D5-4207-A5CC-FA97DF255BD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326827" y="33860497"/>
            <a:ext cx="13885717" cy="7771429"/>
          </a:xfrm>
          <a:prstGeom prst="rect">
            <a:avLst/>
          </a:prstGeom>
        </p:spPr>
      </p:pic>
      <p:sp>
        <p:nvSpPr>
          <p:cNvPr id="19" name="Rectangle 9">
            <a:extLst>
              <a:ext uri="{FF2B5EF4-FFF2-40B4-BE49-F238E27FC236}">
                <a16:creationId xmlns:a16="http://schemas.microsoft.com/office/drawing/2014/main" id="{511D5919-D72E-4528-8C7A-3A9C8A592649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" y="152400"/>
            <a:ext cx="30275213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105481375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04533032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D853356AC43B664FBC7CEB18286810E9" ma:contentTypeVersion="16" ma:contentTypeDescription="Create a new document." ma:contentTypeScope="" ma:versionID="006647aadec6382472a43b9038e962d0">
  <xsd:schema xmlns:xsd="http://www.w3.org/2001/XMLSchema" xmlns:xs="http://www.w3.org/2001/XMLSchema" xmlns:p="http://schemas.microsoft.com/office/2006/metadata/properties" xmlns:ns2="e7bdfe15-62a3-4915-a304-32bb69551884" xmlns:ns3="1fa985ed-d465-4f3a-8c62-e702660b7e9d" targetNamespace="http://schemas.microsoft.com/office/2006/metadata/properties" ma:root="true" ma:fieldsID="2ae50f22fa7da9a775e0f0b229265284" ns2:_="" ns3:_="">
    <xsd:import namespace="e7bdfe15-62a3-4915-a304-32bb69551884"/>
    <xsd:import namespace="1fa985ed-d465-4f3a-8c62-e702660b7e9d"/>
    <xsd:element name="properties">
      <xsd:complexType>
        <xsd:sequence>
          <xsd:element name="documentManagement">
            <xsd:complexType>
              <xsd:all>
                <xsd:element ref="ns2:SharedWithUsers" minOccurs="0"/>
                <xsd:element ref="ns2:SharedWithDetails" minOccurs="0"/>
                <xsd:element ref="ns3:MediaServiceMetadata" minOccurs="0"/>
                <xsd:element ref="ns3:MediaServiceFastMetadata" minOccurs="0"/>
                <xsd:element ref="ns3:MediaServiceAutoKeyPoints" minOccurs="0"/>
                <xsd:element ref="ns3:MediaServiceKeyPoints" minOccurs="0"/>
                <xsd:element ref="ns3:MediaServiceDateTaken" minOccurs="0"/>
                <xsd:element ref="ns3:MediaServiceAutoTags" minOccurs="0"/>
                <xsd:element ref="ns3:MediaServiceOCR" minOccurs="0"/>
                <xsd:element ref="ns3:MediaServiceGenerationTime" minOccurs="0"/>
                <xsd:element ref="ns3:MediaServiceEventHashCode" minOccurs="0"/>
                <xsd:element ref="ns3:MediaServiceLocation" minOccurs="0"/>
                <xsd:element ref="ns3:MediaLengthInSeconds" minOccurs="0"/>
                <xsd:element ref="ns3:lcf76f155ced4ddcb4097134ff3c332f" minOccurs="0"/>
                <xsd:element ref="ns2:TaxCatchAll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7bdfe15-62a3-4915-a304-32bb69551884" elementFormDefault="qualified">
    <xsd:import namespace="http://schemas.microsoft.com/office/2006/documentManagement/types"/>
    <xsd:import namespace="http://schemas.microsoft.com/office/infopath/2007/PartnerControls"/>
    <xsd:element name="SharedWithUsers" ma:index="8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9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TaxCatchAll" ma:index="23" nillable="true" ma:displayName="Taxonomy Catch All Column" ma:hidden="true" ma:list="{475a65f2-96bb-4314-9a7e-4788c7afe56b}" ma:internalName="TaxCatchAll" ma:showField="CatchAllData" ma:web="e7bdfe15-62a3-4915-a304-32bb69551884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fa985ed-d465-4f3a-8c62-e702660b7e9d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10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11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2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3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DateTaken" ma:index="14" nillable="true" ma:displayName="MediaServiceDateTaken" ma:hidden="true" ma:internalName="MediaServiceDateTaken" ma:readOnly="true">
      <xsd:simpleType>
        <xsd:restriction base="dms:Text"/>
      </xsd:simpleType>
    </xsd:element>
    <xsd:element name="MediaServiceAutoTags" ma:index="15" nillable="true" ma:displayName="Tags" ma:internalName="MediaServiceAutoTags" ma:readOnly="true">
      <xsd:simpleType>
        <xsd:restriction base="dms:Text"/>
      </xsd:simpleType>
    </xsd:element>
    <xsd:element name="MediaServiceOCR" ma:index="16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7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8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Location" ma:index="19" nillable="true" ma:displayName="Location" ma:internalName="MediaServiceLocation" ma:readOnly="true">
      <xsd:simpleType>
        <xsd:restriction base="dms:Text"/>
      </xsd:simpleType>
    </xsd:element>
    <xsd:element name="MediaLengthInSeconds" ma:index="20" nillable="true" ma:displayName="Length (seconds)" ma:internalName="MediaLengthInSeconds" ma:readOnly="true">
      <xsd:simpleType>
        <xsd:restriction base="dms:Unknown"/>
      </xsd:simpleType>
    </xsd:element>
    <xsd:element name="lcf76f155ced4ddcb4097134ff3c332f" ma:index="22" nillable="true" ma:taxonomy="true" ma:internalName="lcf76f155ced4ddcb4097134ff3c332f" ma:taxonomyFieldName="MediaServiceImageTags" ma:displayName="Image Tags" ma:readOnly="false" ma:fieldId="{5cf76f15-5ced-4ddc-b409-7134ff3c332f}" ma:taxonomyMulti="true" ma:sspId="98e2b866-a085-4bdc-a169-641ea2c25681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CatchAll xmlns="e7bdfe15-62a3-4915-a304-32bb69551884" xsi:nil="true"/>
    <lcf76f155ced4ddcb4097134ff3c332f xmlns="1fa985ed-d465-4f3a-8c62-e702660b7e9d">
      <Terms xmlns="http://schemas.microsoft.com/office/infopath/2007/PartnerControls"/>
    </lcf76f155ced4ddcb4097134ff3c332f>
  </documentManagement>
</p:properties>
</file>

<file path=customXml/itemProps1.xml><?xml version="1.0" encoding="utf-8"?>
<ds:datastoreItem xmlns:ds="http://schemas.openxmlformats.org/officeDocument/2006/customXml" ds:itemID="{939BCC8B-2494-42C6-A619-CA12F0AC5EC1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e7bdfe15-62a3-4915-a304-32bb69551884"/>
    <ds:schemaRef ds:uri="1fa985ed-d465-4f3a-8c62-e702660b7e9d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EB7CD5CD-EEF1-4446-A60B-649D10509778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C246C8A1-D4AA-4BBD-8F4C-B87C077A4AD2}">
  <ds:schemaRefs>
    <ds:schemaRef ds:uri="http://schemas.microsoft.com/office/2006/metadata/properties"/>
    <ds:schemaRef ds:uri="http://schemas.microsoft.com/office/infopath/2007/PartnerControls"/>
    <ds:schemaRef ds:uri="e7bdfe15-62a3-4915-a304-32bb69551884"/>
    <ds:schemaRef ds:uri="1fa985ed-d465-4f3a-8c62-e702660b7e9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552</TotalTime>
  <Words>2</Words>
  <Application>Microsoft Office PowerPoint</Application>
  <PresentationFormat>Custom</PresentationFormat>
  <Paragraphs>2</Paragraphs>
  <Slides>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</vt:i4>
      </vt:variant>
    </vt:vector>
  </HeadingPairs>
  <TitlesOfParts>
    <vt:vector size="7" baseType="lpstr">
      <vt:lpstr>Arial</vt:lpstr>
      <vt:lpstr>Calibri</vt:lpstr>
      <vt:lpstr>Calibri Light</vt:lpstr>
      <vt:lpstr>Torque Bold</vt:lpstr>
      <vt:lpstr>Office Theme</vt:lpstr>
      <vt:lpstr>PowerPoint Presentation</vt:lpstr>
      <vt:lpstr>PowerPoint Presentation</vt:lpstr>
    </vt:vector>
  </TitlesOfParts>
  <Company>Department of Mines and Petroleum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COLDICUTT, Shaun</dc:creator>
  <cp:lastModifiedBy>Monique Beins</cp:lastModifiedBy>
  <cp:revision>39</cp:revision>
  <dcterms:created xsi:type="dcterms:W3CDTF">2018-07-17T04:59:49Z</dcterms:created>
  <dcterms:modified xsi:type="dcterms:W3CDTF">2023-11-09T03:55:40Z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0x010100D853356AC43B664FBC7CEB18286810E9</vt:lpwstr>
  </property>
  <property fmtid="{D5CDD505-2E9C-101B-9397-08002B2CF9AE}" pid="3" name="Order">
    <vt:r8>308200</vt:r8>
  </property>
</Properties>
</file>